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69.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1" r:id="rId5"/>
    <p:sldMasterId id="2147483672" r:id="rId6"/>
    <p:sldMasterId id="2147483673" r:id="rId7"/>
  </p:sldMasterIdLst>
  <p:notesMasterIdLst>
    <p:notesMasterId r:id="rId8"/>
  </p:notes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 id="268" r:id="rId21"/>
    <p:sldId id="269" r:id="rId22"/>
    <p:sldId id="270" r:id="rId23"/>
    <p:sldId id="271" r:id="rId24"/>
    <p:sldId id="272" r:id="rId25"/>
    <p:sldId id="273" r:id="rId26"/>
    <p:sldId id="274" r:id="rId27"/>
    <p:sldId id="275" r:id="rId28"/>
    <p:sldId id="276" r:id="rId29"/>
    <p:sldId id="277" r:id="rId30"/>
    <p:sldId id="278" r:id="rId31"/>
    <p:sldId id="279" r:id="rId32"/>
    <p:sldId id="280" r:id="rId33"/>
    <p:sldId id="281" r:id="rId34"/>
    <p:sldId id="282" r:id="rId35"/>
    <p:sldId id="283" r:id="rId36"/>
    <p:sldId id="284" r:id="rId37"/>
    <p:sldId id="285" r:id="rId38"/>
    <p:sldId id="286" r:id="rId39"/>
    <p:sldId id="287" r:id="rId40"/>
    <p:sldId id="288" r:id="rId41"/>
    <p:sldId id="289" r:id="rId42"/>
    <p:sldId id="290" r:id="rId43"/>
    <p:sldId id="291" r:id="rId44"/>
    <p:sldId id="292" r:id="rId45"/>
    <p:sldId id="293" r:id="rId46"/>
    <p:sldId id="294" r:id="rId47"/>
    <p:sldId id="295" r:id="rId48"/>
    <p:sldId id="296" r:id="rId49"/>
    <p:sldId id="297" r:id="rId50"/>
    <p:sldId id="298" r:id="rId51"/>
    <p:sldId id="299" r:id="rId52"/>
    <p:sldId id="300" r:id="rId53"/>
    <p:sldId id="301" r:id="rId54"/>
    <p:sldId id="302" r:id="rId55"/>
    <p:sldId id="303" r:id="rId56"/>
    <p:sldId id="304" r:id="rId57"/>
    <p:sldId id="305" r:id="rId58"/>
    <p:sldId id="306" r:id="rId59"/>
    <p:sldId id="307" r:id="rId60"/>
    <p:sldId id="308" r:id="rId61"/>
    <p:sldId id="309" r:id="rId62"/>
    <p:sldId id="310" r:id="rId63"/>
    <p:sldId id="311" r:id="rId64"/>
    <p:sldId id="312" r:id="rId65"/>
    <p:sldId id="313" r:id="rId66"/>
    <p:sldId id="314" r:id="rId67"/>
    <p:sldId id="315" r:id="rId68"/>
    <p:sldId id="316" r:id="rId69"/>
    <p:sldId id="317" r:id="rId70"/>
    <p:sldId id="318" r:id="rId71"/>
    <p:sldId id="319" r:id="rId72"/>
    <p:sldId id="320" r:id="rId73"/>
    <p:sldId id="321" r:id="rId74"/>
    <p:sldId id="322" r:id="rId75"/>
    <p:sldId id="323" r:id="rId76"/>
    <p:sldId id="324" r:id="rId77"/>
    <p:sldId id="325" r:id="rId78"/>
  </p:sldIdLst>
  <p:sldSz cy="5143500" cx="9144000"/>
  <p:notesSz cx="6858000" cy="9144000"/>
  <p:embeddedFontLst>
    <p:embeddedFont>
      <p:font typeface="Anton"/>
      <p:regular r:id="rId79"/>
    </p:embeddedFont>
    <p:embeddedFont>
      <p:font typeface="Lato"/>
      <p:regular r:id="rId80"/>
      <p:bold r:id="rId81"/>
      <p:italic r:id="rId82"/>
      <p:boldItalic r:id="rId83"/>
    </p:embeddedFont>
    <p:embeddedFont>
      <p:font typeface="Didact Gothic"/>
      <p:regular r:id="rId84"/>
    </p:embeddedFont>
    <p:embeddedFont>
      <p:font typeface="Helvetica Neue"/>
      <p:regular r:id="rId85"/>
      <p:bold r:id="rId86"/>
      <p:italic r:id="rId87"/>
      <p:boldItalic r:id="rId88"/>
    </p:embeddedFont>
    <p:embeddedFont>
      <p:font typeface="Helvetica Neue Light"/>
      <p:regular r:id="rId89"/>
      <p:bold r:id="rId90"/>
      <p:italic r:id="rId91"/>
      <p:boldItalic r:id="rId9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2CACA35-26BF-4B51-B952-FEF7FD7BF65E}">
  <a:tblStyle styleId="{92CACA35-26BF-4B51-B952-FEF7FD7BF65E}"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42FB8A81-DA10-4646-AE50-342BA2FDDC3C}" styleName="Table_1">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2.xml"/><Relationship Id="rId84" Type="http://schemas.openxmlformats.org/officeDocument/2006/relationships/font" Target="fonts/DidactGothic-regular.fntdata"/><Relationship Id="rId83" Type="http://schemas.openxmlformats.org/officeDocument/2006/relationships/font" Target="fonts/Lato-boldItalic.fntdata"/><Relationship Id="rId42" Type="http://schemas.openxmlformats.org/officeDocument/2006/relationships/slide" Target="slides/slide34.xml"/><Relationship Id="rId86" Type="http://schemas.openxmlformats.org/officeDocument/2006/relationships/font" Target="fonts/HelveticaNeue-bold.fntdata"/><Relationship Id="rId41" Type="http://schemas.openxmlformats.org/officeDocument/2006/relationships/slide" Target="slides/slide33.xml"/><Relationship Id="rId85" Type="http://schemas.openxmlformats.org/officeDocument/2006/relationships/font" Target="fonts/HelveticaNeue-regular.fntdata"/><Relationship Id="rId44" Type="http://schemas.openxmlformats.org/officeDocument/2006/relationships/slide" Target="slides/slide36.xml"/><Relationship Id="rId88" Type="http://schemas.openxmlformats.org/officeDocument/2006/relationships/font" Target="fonts/HelveticaNeue-boldItalic.fntdata"/><Relationship Id="rId43" Type="http://schemas.openxmlformats.org/officeDocument/2006/relationships/slide" Target="slides/slide35.xml"/><Relationship Id="rId87" Type="http://schemas.openxmlformats.org/officeDocument/2006/relationships/font" Target="fonts/HelveticaNeue-italic.fntdata"/><Relationship Id="rId46" Type="http://schemas.openxmlformats.org/officeDocument/2006/relationships/slide" Target="slides/slide38.xml"/><Relationship Id="rId45" Type="http://schemas.openxmlformats.org/officeDocument/2006/relationships/slide" Target="slides/slide37.xml"/><Relationship Id="rId89" Type="http://schemas.openxmlformats.org/officeDocument/2006/relationships/font" Target="fonts/HelveticaNeueLight-regular.fntdata"/><Relationship Id="rId80" Type="http://schemas.openxmlformats.org/officeDocument/2006/relationships/font" Target="fonts/Lato-regular.fntdata"/><Relationship Id="rId82" Type="http://schemas.openxmlformats.org/officeDocument/2006/relationships/font" Target="fonts/Lato-italic.fntdata"/><Relationship Id="rId81" Type="http://schemas.openxmlformats.org/officeDocument/2006/relationships/font" Target="fonts/Lato-bold.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1.xml"/><Relationship Id="rId48" Type="http://schemas.openxmlformats.org/officeDocument/2006/relationships/slide" Target="slides/slide40.xml"/><Relationship Id="rId47" Type="http://schemas.openxmlformats.org/officeDocument/2006/relationships/slide" Target="slides/slide39.xml"/><Relationship Id="rId49" Type="http://schemas.openxmlformats.org/officeDocument/2006/relationships/slide" Target="slides/slide41.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slideMaster" Target="slideMasters/slideMaster3.xml"/><Relationship Id="rId8" Type="http://schemas.openxmlformats.org/officeDocument/2006/relationships/notesMaster" Target="notesMasters/notesMaster1.xml"/><Relationship Id="rId73" Type="http://schemas.openxmlformats.org/officeDocument/2006/relationships/slide" Target="slides/slide65.xml"/><Relationship Id="rId72" Type="http://schemas.openxmlformats.org/officeDocument/2006/relationships/slide" Target="slides/slide64.xml"/><Relationship Id="rId31" Type="http://schemas.openxmlformats.org/officeDocument/2006/relationships/slide" Target="slides/slide23.xml"/><Relationship Id="rId75" Type="http://schemas.openxmlformats.org/officeDocument/2006/relationships/slide" Target="slides/slide67.xml"/><Relationship Id="rId30" Type="http://schemas.openxmlformats.org/officeDocument/2006/relationships/slide" Target="slides/slide22.xml"/><Relationship Id="rId74" Type="http://schemas.openxmlformats.org/officeDocument/2006/relationships/slide" Target="slides/slide66.xml"/><Relationship Id="rId33" Type="http://schemas.openxmlformats.org/officeDocument/2006/relationships/slide" Target="slides/slide25.xml"/><Relationship Id="rId77" Type="http://schemas.openxmlformats.org/officeDocument/2006/relationships/slide" Target="slides/slide69.xml"/><Relationship Id="rId32" Type="http://schemas.openxmlformats.org/officeDocument/2006/relationships/slide" Target="slides/slide24.xml"/><Relationship Id="rId76" Type="http://schemas.openxmlformats.org/officeDocument/2006/relationships/slide" Target="slides/slide68.xml"/><Relationship Id="rId35" Type="http://schemas.openxmlformats.org/officeDocument/2006/relationships/slide" Target="slides/slide27.xml"/><Relationship Id="rId79" Type="http://schemas.openxmlformats.org/officeDocument/2006/relationships/font" Target="fonts/Anton-regular.fntdata"/><Relationship Id="rId34" Type="http://schemas.openxmlformats.org/officeDocument/2006/relationships/slide" Target="slides/slide26.xml"/><Relationship Id="rId78" Type="http://schemas.openxmlformats.org/officeDocument/2006/relationships/slide" Target="slides/slide70.xml"/><Relationship Id="rId71" Type="http://schemas.openxmlformats.org/officeDocument/2006/relationships/slide" Target="slides/slide63.xml"/><Relationship Id="rId70" Type="http://schemas.openxmlformats.org/officeDocument/2006/relationships/slide" Target="slides/slide62.xml"/><Relationship Id="rId37" Type="http://schemas.openxmlformats.org/officeDocument/2006/relationships/slide" Target="slides/slide29.xml"/><Relationship Id="rId36" Type="http://schemas.openxmlformats.org/officeDocument/2006/relationships/slide" Target="slides/slide28.xml"/><Relationship Id="rId39" Type="http://schemas.openxmlformats.org/officeDocument/2006/relationships/slide" Target="slides/slide31.xml"/><Relationship Id="rId38" Type="http://schemas.openxmlformats.org/officeDocument/2006/relationships/slide" Target="slides/slide30.xml"/><Relationship Id="rId62" Type="http://schemas.openxmlformats.org/officeDocument/2006/relationships/slide" Target="slides/slide54.xml"/><Relationship Id="rId61" Type="http://schemas.openxmlformats.org/officeDocument/2006/relationships/slide" Target="slides/slide53.xml"/><Relationship Id="rId20" Type="http://schemas.openxmlformats.org/officeDocument/2006/relationships/slide" Target="slides/slide12.xml"/><Relationship Id="rId64" Type="http://schemas.openxmlformats.org/officeDocument/2006/relationships/slide" Target="slides/slide56.xml"/><Relationship Id="rId63" Type="http://schemas.openxmlformats.org/officeDocument/2006/relationships/slide" Target="slides/slide55.xml"/><Relationship Id="rId22" Type="http://schemas.openxmlformats.org/officeDocument/2006/relationships/slide" Target="slides/slide14.xml"/><Relationship Id="rId66" Type="http://schemas.openxmlformats.org/officeDocument/2006/relationships/slide" Target="slides/slide58.xml"/><Relationship Id="rId21" Type="http://schemas.openxmlformats.org/officeDocument/2006/relationships/slide" Target="slides/slide13.xml"/><Relationship Id="rId65" Type="http://schemas.openxmlformats.org/officeDocument/2006/relationships/slide" Target="slides/slide57.xml"/><Relationship Id="rId24" Type="http://schemas.openxmlformats.org/officeDocument/2006/relationships/slide" Target="slides/slide16.xml"/><Relationship Id="rId68" Type="http://schemas.openxmlformats.org/officeDocument/2006/relationships/slide" Target="slides/slide60.xml"/><Relationship Id="rId23" Type="http://schemas.openxmlformats.org/officeDocument/2006/relationships/slide" Target="slides/slide15.xml"/><Relationship Id="rId67" Type="http://schemas.openxmlformats.org/officeDocument/2006/relationships/slide" Target="slides/slide59.xml"/><Relationship Id="rId60" Type="http://schemas.openxmlformats.org/officeDocument/2006/relationships/slide" Target="slides/slide52.xml"/><Relationship Id="rId26" Type="http://schemas.openxmlformats.org/officeDocument/2006/relationships/slide" Target="slides/slide18.xml"/><Relationship Id="rId25" Type="http://schemas.openxmlformats.org/officeDocument/2006/relationships/slide" Target="slides/slide17.xml"/><Relationship Id="rId69" Type="http://schemas.openxmlformats.org/officeDocument/2006/relationships/slide" Target="slides/slide61.xml"/><Relationship Id="rId28" Type="http://schemas.openxmlformats.org/officeDocument/2006/relationships/slide" Target="slides/slide20.xml"/><Relationship Id="rId27" Type="http://schemas.openxmlformats.org/officeDocument/2006/relationships/slide" Target="slides/slide19.xml"/><Relationship Id="rId29" Type="http://schemas.openxmlformats.org/officeDocument/2006/relationships/slide" Target="slides/slide21.xml"/><Relationship Id="rId51" Type="http://schemas.openxmlformats.org/officeDocument/2006/relationships/slide" Target="slides/slide43.xml"/><Relationship Id="rId50" Type="http://schemas.openxmlformats.org/officeDocument/2006/relationships/slide" Target="slides/slide42.xml"/><Relationship Id="rId53" Type="http://schemas.openxmlformats.org/officeDocument/2006/relationships/slide" Target="slides/slide45.xml"/><Relationship Id="rId52" Type="http://schemas.openxmlformats.org/officeDocument/2006/relationships/slide" Target="slides/slide44.xml"/><Relationship Id="rId11" Type="http://schemas.openxmlformats.org/officeDocument/2006/relationships/slide" Target="slides/slide3.xml"/><Relationship Id="rId55" Type="http://schemas.openxmlformats.org/officeDocument/2006/relationships/slide" Target="slides/slide47.xml"/><Relationship Id="rId10" Type="http://schemas.openxmlformats.org/officeDocument/2006/relationships/slide" Target="slides/slide2.xml"/><Relationship Id="rId54" Type="http://schemas.openxmlformats.org/officeDocument/2006/relationships/slide" Target="slides/slide46.xml"/><Relationship Id="rId13" Type="http://schemas.openxmlformats.org/officeDocument/2006/relationships/slide" Target="slides/slide5.xml"/><Relationship Id="rId57" Type="http://schemas.openxmlformats.org/officeDocument/2006/relationships/slide" Target="slides/slide49.xml"/><Relationship Id="rId12" Type="http://schemas.openxmlformats.org/officeDocument/2006/relationships/slide" Target="slides/slide4.xml"/><Relationship Id="rId56" Type="http://schemas.openxmlformats.org/officeDocument/2006/relationships/slide" Target="slides/slide48.xml"/><Relationship Id="rId91" Type="http://schemas.openxmlformats.org/officeDocument/2006/relationships/font" Target="fonts/HelveticaNeueLight-italic.fntdata"/><Relationship Id="rId90" Type="http://schemas.openxmlformats.org/officeDocument/2006/relationships/font" Target="fonts/HelveticaNeueLight-bold.fntdata"/><Relationship Id="rId92" Type="http://schemas.openxmlformats.org/officeDocument/2006/relationships/font" Target="fonts/HelveticaNeueLight-boldItalic.fntdata"/><Relationship Id="rId15" Type="http://schemas.openxmlformats.org/officeDocument/2006/relationships/slide" Target="slides/slide7.xml"/><Relationship Id="rId59" Type="http://schemas.openxmlformats.org/officeDocument/2006/relationships/slide" Target="slides/slide51.xml"/><Relationship Id="rId14" Type="http://schemas.openxmlformats.org/officeDocument/2006/relationships/slide" Target="slides/slide6.xml"/><Relationship Id="rId58" Type="http://schemas.openxmlformats.org/officeDocument/2006/relationships/slide" Target="slides/slide50.xml"/><Relationship Id="rId17" Type="http://schemas.openxmlformats.org/officeDocument/2006/relationships/slide" Target="slides/slide9.xml"/><Relationship Id="rId16" Type="http://schemas.openxmlformats.org/officeDocument/2006/relationships/slide" Target="slides/slide8.xml"/><Relationship Id="rId19" Type="http://schemas.openxmlformats.org/officeDocument/2006/relationships/slide" Target="slides/slide11.xml"/><Relationship Id="rId18" Type="http://schemas.openxmlformats.org/officeDocument/2006/relationships/slide" Target="slides/slide10.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gif>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gif>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mailto:contenidos@coderhouse.com" TargetMode="Externa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a9120ea36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2" name="Google Shape;102;ga9120ea362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a9120ea362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a9120ea362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8ff06a96f0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8ff06a96f0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a9120ea362_0_2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a9120ea362_0_2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8ff06a96f0_0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8ff06a96f0_0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8ff06a96f0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8ff06a96f0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8ff06a96f0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8ff06a96f0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8ff06a96f0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8ff06a96f0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a9120ea362_0_2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a9120ea362_0_2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8ff06a96f0_0_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8ff06a96f0_0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8ff06a96f0_0_2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8ff06a96f0_0_2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a9120ea362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9" name="Google Shape;109;ga9120ea362_0_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a9120ea362_0_3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a9120ea362_0_3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8ff06a96f0_0_1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8ff06a96f0_0_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8ff06a96f0_0_2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8ff06a96f0_0_2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8ff06a96f0_0_1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8ff06a96f0_0_1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8ff06a96f0_0_2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8ff06a96f0_0_2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a9120ea362_0_3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0" name="Google Shape;350;ga9120ea362_0_3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8ff06a96f0_0_2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8ff06a96f0_0_2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8ff06a96f0_0_2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8ff06a96f0_0_2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ga9120ea362_0_4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5" name="Google Shape;375;ga9120ea362_0_4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ga9120ea362_0_4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3" name="Google Shape;383;ga9120ea362_0_4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a9120ea362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6" name="Google Shape;116;ga9120ea362_0_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 name="Shape 389"/>
        <p:cNvGrpSpPr/>
        <p:nvPr/>
      </p:nvGrpSpPr>
      <p:grpSpPr>
        <a:xfrm>
          <a:off x="0" y="0"/>
          <a:ext cx="0" cy="0"/>
          <a:chOff x="0" y="0"/>
          <a:chExt cx="0" cy="0"/>
        </a:xfrm>
      </p:grpSpPr>
      <p:sp>
        <p:nvSpPr>
          <p:cNvPr id="390" name="Google Shape;390;ga9120ea362_0_5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1" name="Google Shape;391;ga9120ea362_0_5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 name="Shape 396"/>
        <p:cNvGrpSpPr/>
        <p:nvPr/>
      </p:nvGrpSpPr>
      <p:grpSpPr>
        <a:xfrm>
          <a:off x="0" y="0"/>
          <a:ext cx="0" cy="0"/>
          <a:chOff x="0" y="0"/>
          <a:chExt cx="0" cy="0"/>
        </a:xfrm>
      </p:grpSpPr>
      <p:sp>
        <p:nvSpPr>
          <p:cNvPr id="397" name="Google Shape;397;ga9120ea362_0_5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8" name="Google Shape;398;ga9120ea362_0_5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g89f72d3c5b_0_3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4" name="Google Shape;404;g89f72d3c5b_0_3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ga9120ea362_0_6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1" name="Google Shape;411;ga9120ea362_0_6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ga9120ea362_0_67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7" name="Google Shape;417;ga9120ea362_0_67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 name="Shape 422"/>
        <p:cNvGrpSpPr/>
        <p:nvPr/>
      </p:nvGrpSpPr>
      <p:grpSpPr>
        <a:xfrm>
          <a:off x="0" y="0"/>
          <a:ext cx="0" cy="0"/>
          <a:chOff x="0" y="0"/>
          <a:chExt cx="0" cy="0"/>
        </a:xfrm>
      </p:grpSpPr>
      <p:sp>
        <p:nvSpPr>
          <p:cNvPr id="423" name="Google Shape;423;ga9120ea362_0_6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4" name="Google Shape;424;ga9120ea362_0_67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 name="Shape 430"/>
        <p:cNvGrpSpPr/>
        <p:nvPr/>
      </p:nvGrpSpPr>
      <p:grpSpPr>
        <a:xfrm>
          <a:off x="0" y="0"/>
          <a:ext cx="0" cy="0"/>
          <a:chOff x="0" y="0"/>
          <a:chExt cx="0" cy="0"/>
        </a:xfrm>
      </p:grpSpPr>
      <p:sp>
        <p:nvSpPr>
          <p:cNvPr id="431" name="Google Shape;431;gb2c9c4e35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2" name="Google Shape;432;gb2c9c4e35e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 name="Shape 435"/>
        <p:cNvGrpSpPr/>
        <p:nvPr/>
      </p:nvGrpSpPr>
      <p:grpSpPr>
        <a:xfrm>
          <a:off x="0" y="0"/>
          <a:ext cx="0" cy="0"/>
          <a:chOff x="0" y="0"/>
          <a:chExt cx="0" cy="0"/>
        </a:xfrm>
      </p:grpSpPr>
      <p:sp>
        <p:nvSpPr>
          <p:cNvPr id="436" name="Google Shape;436;g8ff06a96f0_2_2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7" name="Google Shape;437;g8ff06a96f0_2_2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 name="Shape 440"/>
        <p:cNvGrpSpPr/>
        <p:nvPr/>
      </p:nvGrpSpPr>
      <p:grpSpPr>
        <a:xfrm>
          <a:off x="0" y="0"/>
          <a:ext cx="0" cy="0"/>
          <a:chOff x="0" y="0"/>
          <a:chExt cx="0" cy="0"/>
        </a:xfrm>
      </p:grpSpPr>
      <p:sp>
        <p:nvSpPr>
          <p:cNvPr id="441" name="Google Shape;441;g8c1e5180ed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2" name="Google Shape;442;g8c1e5180ed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7" name="Shape 447"/>
        <p:cNvGrpSpPr/>
        <p:nvPr/>
      </p:nvGrpSpPr>
      <p:grpSpPr>
        <a:xfrm>
          <a:off x="0" y="0"/>
          <a:ext cx="0" cy="0"/>
          <a:chOff x="0" y="0"/>
          <a:chExt cx="0" cy="0"/>
        </a:xfrm>
      </p:grpSpPr>
      <p:sp>
        <p:nvSpPr>
          <p:cNvPr id="448" name="Google Shape;448;g8c1e5180ed_0_2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9" name="Google Shape;449;g8c1e5180ed_0_2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a9120ea362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3" name="Google Shape;123;ga9120ea362_0_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4" name="Shape 454"/>
        <p:cNvGrpSpPr/>
        <p:nvPr/>
      </p:nvGrpSpPr>
      <p:grpSpPr>
        <a:xfrm>
          <a:off x="0" y="0"/>
          <a:ext cx="0" cy="0"/>
          <a:chOff x="0" y="0"/>
          <a:chExt cx="0" cy="0"/>
        </a:xfrm>
      </p:grpSpPr>
      <p:sp>
        <p:nvSpPr>
          <p:cNvPr id="455" name="Google Shape;455;ga9120ea362_0_7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6" name="Google Shape;456;ga9120ea362_0_7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1" name="Shape 461"/>
        <p:cNvGrpSpPr/>
        <p:nvPr/>
      </p:nvGrpSpPr>
      <p:grpSpPr>
        <a:xfrm>
          <a:off x="0" y="0"/>
          <a:ext cx="0" cy="0"/>
          <a:chOff x="0" y="0"/>
          <a:chExt cx="0" cy="0"/>
        </a:xfrm>
      </p:grpSpPr>
      <p:sp>
        <p:nvSpPr>
          <p:cNvPr id="462" name="Google Shape;462;ga9120ea362_0_7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3" name="Google Shape;463;ga9120ea362_0_7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8" name="Shape 468"/>
        <p:cNvGrpSpPr/>
        <p:nvPr/>
      </p:nvGrpSpPr>
      <p:grpSpPr>
        <a:xfrm>
          <a:off x="0" y="0"/>
          <a:ext cx="0" cy="0"/>
          <a:chOff x="0" y="0"/>
          <a:chExt cx="0" cy="0"/>
        </a:xfrm>
      </p:grpSpPr>
      <p:sp>
        <p:nvSpPr>
          <p:cNvPr id="469" name="Google Shape;469;ga9120ea362_0_8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0" name="Google Shape;470;ga9120ea362_0_8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4" name="Shape 484"/>
        <p:cNvGrpSpPr/>
        <p:nvPr/>
      </p:nvGrpSpPr>
      <p:grpSpPr>
        <a:xfrm>
          <a:off x="0" y="0"/>
          <a:ext cx="0" cy="0"/>
          <a:chOff x="0" y="0"/>
          <a:chExt cx="0" cy="0"/>
        </a:xfrm>
      </p:grpSpPr>
      <p:sp>
        <p:nvSpPr>
          <p:cNvPr id="485" name="Google Shape;485;g8c1e5180ed_0_2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6" name="Google Shape;486;g8c1e5180ed_0_2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0" name="Shape 490"/>
        <p:cNvGrpSpPr/>
        <p:nvPr/>
      </p:nvGrpSpPr>
      <p:grpSpPr>
        <a:xfrm>
          <a:off x="0" y="0"/>
          <a:ext cx="0" cy="0"/>
          <a:chOff x="0" y="0"/>
          <a:chExt cx="0" cy="0"/>
        </a:xfrm>
      </p:grpSpPr>
      <p:sp>
        <p:nvSpPr>
          <p:cNvPr id="491" name="Google Shape;491;g8c1e5180ed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2" name="Google Shape;492;g8c1e5180ed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s-419">
                <a:solidFill>
                  <a:schemeClr val="accent3"/>
                </a:solidFill>
              </a:rPr>
              <a:t>LEER:</a:t>
            </a:r>
            <a:r>
              <a:rPr lang="es-419">
                <a:solidFill>
                  <a:schemeClr val="dk1"/>
                </a:solidFill>
              </a:rPr>
              <a:t>Comentar que son ciclos de vida que se usaban en los class componentes, que hoy en dia hay casos en los que se siguen usando por lo cual esta bueno verlos por arriba de todas maneras. Si se quisiera profundizar pueden buscar en la documentacion o en los proximos slides estan los mas importantes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1" name="Shape 501"/>
        <p:cNvGrpSpPr/>
        <p:nvPr/>
      </p:nvGrpSpPr>
      <p:grpSpPr>
        <a:xfrm>
          <a:off x="0" y="0"/>
          <a:ext cx="0" cy="0"/>
          <a:chOff x="0" y="0"/>
          <a:chExt cx="0" cy="0"/>
        </a:xfrm>
      </p:grpSpPr>
      <p:sp>
        <p:nvSpPr>
          <p:cNvPr id="502" name="Google Shape;502;ga9120ea362_0_8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3" name="Google Shape;503;ga9120ea362_0_8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7" name="Shape 507"/>
        <p:cNvGrpSpPr/>
        <p:nvPr/>
      </p:nvGrpSpPr>
      <p:grpSpPr>
        <a:xfrm>
          <a:off x="0" y="0"/>
          <a:ext cx="0" cy="0"/>
          <a:chOff x="0" y="0"/>
          <a:chExt cx="0" cy="0"/>
        </a:xfrm>
      </p:grpSpPr>
      <p:sp>
        <p:nvSpPr>
          <p:cNvPr id="508" name="Google Shape;508;ga9120ea362_0_9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9" name="Google Shape;509;ga9120ea362_0_9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3" name="Shape 513"/>
        <p:cNvGrpSpPr/>
        <p:nvPr/>
      </p:nvGrpSpPr>
      <p:grpSpPr>
        <a:xfrm>
          <a:off x="0" y="0"/>
          <a:ext cx="0" cy="0"/>
          <a:chOff x="0" y="0"/>
          <a:chExt cx="0" cy="0"/>
        </a:xfrm>
      </p:grpSpPr>
      <p:sp>
        <p:nvSpPr>
          <p:cNvPr id="514" name="Google Shape;514;g8c1e5180ed_0_3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5" name="Google Shape;515;g8c1e5180ed_0_3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0" name="Shape 520"/>
        <p:cNvGrpSpPr/>
        <p:nvPr/>
      </p:nvGrpSpPr>
      <p:grpSpPr>
        <a:xfrm>
          <a:off x="0" y="0"/>
          <a:ext cx="0" cy="0"/>
          <a:chOff x="0" y="0"/>
          <a:chExt cx="0" cy="0"/>
        </a:xfrm>
      </p:grpSpPr>
      <p:sp>
        <p:nvSpPr>
          <p:cNvPr id="521" name="Google Shape;521;g8c1e5180ed_0_3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2" name="Google Shape;522;g8c1e5180ed_0_3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7" name="Shape 527"/>
        <p:cNvGrpSpPr/>
        <p:nvPr/>
      </p:nvGrpSpPr>
      <p:grpSpPr>
        <a:xfrm>
          <a:off x="0" y="0"/>
          <a:ext cx="0" cy="0"/>
          <a:chOff x="0" y="0"/>
          <a:chExt cx="0" cy="0"/>
        </a:xfrm>
      </p:grpSpPr>
      <p:sp>
        <p:nvSpPr>
          <p:cNvPr id="528" name="Google Shape;528;g8c1e5180ed_0_3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9" name="Google Shape;529;g8c1e5180ed_0_3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a9120ea362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1" name="Google Shape;131;ga9120ea362_0_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4" name="Shape 534"/>
        <p:cNvGrpSpPr/>
        <p:nvPr/>
      </p:nvGrpSpPr>
      <p:grpSpPr>
        <a:xfrm>
          <a:off x="0" y="0"/>
          <a:ext cx="0" cy="0"/>
          <a:chOff x="0" y="0"/>
          <a:chExt cx="0" cy="0"/>
        </a:xfrm>
      </p:grpSpPr>
      <p:sp>
        <p:nvSpPr>
          <p:cNvPr id="535" name="Google Shape;535;g8c1e5180ed_0_3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6" name="Google Shape;536;g8c1e5180ed_0_3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1" name="Shape 541"/>
        <p:cNvGrpSpPr/>
        <p:nvPr/>
      </p:nvGrpSpPr>
      <p:grpSpPr>
        <a:xfrm>
          <a:off x="0" y="0"/>
          <a:ext cx="0" cy="0"/>
          <a:chOff x="0" y="0"/>
          <a:chExt cx="0" cy="0"/>
        </a:xfrm>
      </p:grpSpPr>
      <p:sp>
        <p:nvSpPr>
          <p:cNvPr id="542" name="Google Shape;542;ga9120ea362_0_10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3" name="Google Shape;543;ga9120ea362_0_10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7" name="Shape 547"/>
        <p:cNvGrpSpPr/>
        <p:nvPr/>
      </p:nvGrpSpPr>
      <p:grpSpPr>
        <a:xfrm>
          <a:off x="0" y="0"/>
          <a:ext cx="0" cy="0"/>
          <a:chOff x="0" y="0"/>
          <a:chExt cx="0" cy="0"/>
        </a:xfrm>
      </p:grpSpPr>
      <p:sp>
        <p:nvSpPr>
          <p:cNvPr id="548" name="Google Shape;548;g8ff06a96f0_0_3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9" name="Google Shape;549;g8ff06a96f0_0_3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6" name="Shape 556"/>
        <p:cNvGrpSpPr/>
        <p:nvPr/>
      </p:nvGrpSpPr>
      <p:grpSpPr>
        <a:xfrm>
          <a:off x="0" y="0"/>
          <a:ext cx="0" cy="0"/>
          <a:chOff x="0" y="0"/>
          <a:chExt cx="0" cy="0"/>
        </a:xfrm>
      </p:grpSpPr>
      <p:sp>
        <p:nvSpPr>
          <p:cNvPr id="557" name="Google Shape;557;g8ff06a96f0_0_4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8" name="Google Shape;558;g8ff06a96f0_0_4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5" name="Shape 565"/>
        <p:cNvGrpSpPr/>
        <p:nvPr/>
      </p:nvGrpSpPr>
      <p:grpSpPr>
        <a:xfrm>
          <a:off x="0" y="0"/>
          <a:ext cx="0" cy="0"/>
          <a:chOff x="0" y="0"/>
          <a:chExt cx="0" cy="0"/>
        </a:xfrm>
      </p:grpSpPr>
      <p:sp>
        <p:nvSpPr>
          <p:cNvPr id="566" name="Google Shape;566;g8ff06a96f0_0_4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7" name="Google Shape;567;g8ff06a96f0_0_4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2" name="Shape 572"/>
        <p:cNvGrpSpPr/>
        <p:nvPr/>
      </p:nvGrpSpPr>
      <p:grpSpPr>
        <a:xfrm>
          <a:off x="0" y="0"/>
          <a:ext cx="0" cy="0"/>
          <a:chOff x="0" y="0"/>
          <a:chExt cx="0" cy="0"/>
        </a:xfrm>
      </p:grpSpPr>
      <p:sp>
        <p:nvSpPr>
          <p:cNvPr id="573" name="Google Shape;573;ga9120ea362_0_10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4" name="Google Shape;574;ga9120ea362_0_10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9" name="Shape 579"/>
        <p:cNvGrpSpPr/>
        <p:nvPr/>
      </p:nvGrpSpPr>
      <p:grpSpPr>
        <a:xfrm>
          <a:off x="0" y="0"/>
          <a:ext cx="0" cy="0"/>
          <a:chOff x="0" y="0"/>
          <a:chExt cx="0" cy="0"/>
        </a:xfrm>
      </p:grpSpPr>
      <p:sp>
        <p:nvSpPr>
          <p:cNvPr id="580" name="Google Shape;580;g8ff06a96f0_0_4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1" name="Google Shape;581;g8ff06a96f0_0_4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7" name="Shape 587"/>
        <p:cNvGrpSpPr/>
        <p:nvPr/>
      </p:nvGrpSpPr>
      <p:grpSpPr>
        <a:xfrm>
          <a:off x="0" y="0"/>
          <a:ext cx="0" cy="0"/>
          <a:chOff x="0" y="0"/>
          <a:chExt cx="0" cy="0"/>
        </a:xfrm>
      </p:grpSpPr>
      <p:sp>
        <p:nvSpPr>
          <p:cNvPr id="588" name="Google Shape;588;g8ff06a96f0_0_4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9" name="Google Shape;589;g8ff06a96f0_0_4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5" name="Shape 595"/>
        <p:cNvGrpSpPr/>
        <p:nvPr/>
      </p:nvGrpSpPr>
      <p:grpSpPr>
        <a:xfrm>
          <a:off x="0" y="0"/>
          <a:ext cx="0" cy="0"/>
          <a:chOff x="0" y="0"/>
          <a:chExt cx="0" cy="0"/>
        </a:xfrm>
      </p:grpSpPr>
      <p:sp>
        <p:nvSpPr>
          <p:cNvPr id="596" name="Google Shape;596;ga9120ea362_0_1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7" name="Google Shape;597;ga9120ea362_0_1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2" name="Shape 602"/>
        <p:cNvGrpSpPr/>
        <p:nvPr/>
      </p:nvGrpSpPr>
      <p:grpSpPr>
        <a:xfrm>
          <a:off x="0" y="0"/>
          <a:ext cx="0" cy="0"/>
          <a:chOff x="0" y="0"/>
          <a:chExt cx="0" cy="0"/>
        </a:xfrm>
      </p:grpSpPr>
      <p:sp>
        <p:nvSpPr>
          <p:cNvPr id="603" name="Google Shape;603;ga9120ea362_0_12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4" name="Google Shape;604;ga9120ea362_0_12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a9120ea362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0" name="Google Shape;140;ga9120ea362_0_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9" name="Shape 609"/>
        <p:cNvGrpSpPr/>
        <p:nvPr/>
      </p:nvGrpSpPr>
      <p:grpSpPr>
        <a:xfrm>
          <a:off x="0" y="0"/>
          <a:ext cx="0" cy="0"/>
          <a:chOff x="0" y="0"/>
          <a:chExt cx="0" cy="0"/>
        </a:xfrm>
      </p:grpSpPr>
      <p:sp>
        <p:nvSpPr>
          <p:cNvPr id="610" name="Google Shape;610;g8ff06a96f0_0_4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1" name="Google Shape;611;g8ff06a96f0_0_4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6" name="Shape 616"/>
        <p:cNvGrpSpPr/>
        <p:nvPr/>
      </p:nvGrpSpPr>
      <p:grpSpPr>
        <a:xfrm>
          <a:off x="0" y="0"/>
          <a:ext cx="0" cy="0"/>
          <a:chOff x="0" y="0"/>
          <a:chExt cx="0" cy="0"/>
        </a:xfrm>
      </p:grpSpPr>
      <p:sp>
        <p:nvSpPr>
          <p:cNvPr id="617" name="Google Shape;617;ge649ef7d92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8" name="Google Shape;618;ge649ef7d92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3" name="Shape 623"/>
        <p:cNvGrpSpPr/>
        <p:nvPr/>
      </p:nvGrpSpPr>
      <p:grpSpPr>
        <a:xfrm>
          <a:off x="0" y="0"/>
          <a:ext cx="0" cy="0"/>
          <a:chOff x="0" y="0"/>
          <a:chExt cx="0" cy="0"/>
        </a:xfrm>
      </p:grpSpPr>
      <p:sp>
        <p:nvSpPr>
          <p:cNvPr id="624" name="Google Shape;624;g8ff06a96f0_6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5" name="Google Shape;625;g8ff06a96f0_6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3" name="Shape 633"/>
        <p:cNvGrpSpPr/>
        <p:nvPr/>
      </p:nvGrpSpPr>
      <p:grpSpPr>
        <a:xfrm>
          <a:off x="0" y="0"/>
          <a:ext cx="0" cy="0"/>
          <a:chOff x="0" y="0"/>
          <a:chExt cx="0" cy="0"/>
        </a:xfrm>
      </p:grpSpPr>
      <p:sp>
        <p:nvSpPr>
          <p:cNvPr id="634" name="Google Shape;634;ga9120ea362_0_13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35" name="Google Shape;635;ga9120ea362_0_135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419" sz="1200">
                <a:solidFill>
                  <a:schemeClr val="dk1"/>
                </a:solidFill>
                <a:highlight>
                  <a:schemeClr val="lt1"/>
                </a:highlight>
                <a:latin typeface="Helvetica Neue Light"/>
                <a:ea typeface="Helvetica Neue Light"/>
                <a:cs typeface="Helvetica Neue Light"/>
                <a:sym typeface="Helvetica Neue Light"/>
              </a:rPr>
              <a:t>Desarrollo de un desafío entregable </a:t>
            </a:r>
            <a:endParaRPr sz="1200">
              <a:solidFill>
                <a:schemeClr val="dk1"/>
              </a:solidFill>
              <a:highlight>
                <a:schemeClr val="lt1"/>
              </a:highlight>
              <a:latin typeface="Helvetica Neue Light"/>
              <a:ea typeface="Helvetica Neue Light"/>
              <a:cs typeface="Helvetica Neue Light"/>
              <a:sym typeface="Helvetica Neue Light"/>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4" name="Shape 644"/>
        <p:cNvGrpSpPr/>
        <p:nvPr/>
      </p:nvGrpSpPr>
      <p:grpSpPr>
        <a:xfrm>
          <a:off x="0" y="0"/>
          <a:ext cx="0" cy="0"/>
          <a:chOff x="0" y="0"/>
          <a:chExt cx="0" cy="0"/>
        </a:xfrm>
      </p:grpSpPr>
      <p:sp>
        <p:nvSpPr>
          <p:cNvPr id="645" name="Google Shape;645;gac69470b4c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6" name="Google Shape;646;gac69470b4c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solidFill>
                  <a:schemeClr val="dk1"/>
                </a:solidFill>
              </a:rPr>
              <a:t>Usar para challenges genéricos.</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1" name="Shape 651"/>
        <p:cNvGrpSpPr/>
        <p:nvPr/>
      </p:nvGrpSpPr>
      <p:grpSpPr>
        <a:xfrm>
          <a:off x="0" y="0"/>
          <a:ext cx="0" cy="0"/>
          <a:chOff x="0" y="0"/>
          <a:chExt cx="0" cy="0"/>
        </a:xfrm>
      </p:grpSpPr>
      <p:sp>
        <p:nvSpPr>
          <p:cNvPr id="652" name="Google Shape;652;gac69470b4c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3" name="Google Shape;653;gac69470b4c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solidFill>
                  <a:schemeClr val="dk1"/>
                </a:solidFill>
              </a:rPr>
              <a:t>Usar para challenges genéricos.</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8" name="Shape 658"/>
        <p:cNvGrpSpPr/>
        <p:nvPr/>
      </p:nvGrpSpPr>
      <p:grpSpPr>
        <a:xfrm>
          <a:off x="0" y="0"/>
          <a:ext cx="0" cy="0"/>
          <a:chOff x="0" y="0"/>
          <a:chExt cx="0" cy="0"/>
        </a:xfrm>
      </p:grpSpPr>
      <p:sp>
        <p:nvSpPr>
          <p:cNvPr id="659" name="Google Shape;659;g8ff06a96f0_6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0" name="Google Shape;660;g8ff06a96f0_6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419">
                <a:solidFill>
                  <a:schemeClr val="dk1"/>
                </a:solidFill>
              </a:rPr>
              <a:t>Obligatoria siempre.</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4" name="Shape 664"/>
        <p:cNvGrpSpPr/>
        <p:nvPr/>
      </p:nvGrpSpPr>
      <p:grpSpPr>
        <a:xfrm>
          <a:off x="0" y="0"/>
          <a:ext cx="0" cy="0"/>
          <a:chOff x="0" y="0"/>
          <a:chExt cx="0" cy="0"/>
        </a:xfrm>
      </p:grpSpPr>
      <p:sp>
        <p:nvSpPr>
          <p:cNvPr id="665" name="Google Shape;665;ga9120ea362_0_14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66" name="Google Shape;666;ga9120ea362_0_14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419">
                <a:solidFill>
                  <a:schemeClr val="dk1"/>
                </a:solidFill>
              </a:rPr>
              <a:t>Portada de Material Ampliado</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1" name="Shape 671"/>
        <p:cNvGrpSpPr/>
        <p:nvPr/>
      </p:nvGrpSpPr>
      <p:grpSpPr>
        <a:xfrm>
          <a:off x="0" y="0"/>
          <a:ext cx="0" cy="0"/>
          <a:chOff x="0" y="0"/>
          <a:chExt cx="0" cy="0"/>
        </a:xfrm>
      </p:grpSpPr>
      <p:sp>
        <p:nvSpPr>
          <p:cNvPr id="672" name="Google Shape;672;ga9120ea362_0_14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73" name="Google Shape;673;ga9120ea362_0_145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419">
                <a:solidFill>
                  <a:schemeClr val="dk1"/>
                </a:solidFill>
              </a:rPr>
              <a:t>Usar para que los estudiantes puedan explorar en sus casas los recursos vistos en clase: libros, artículos, herramientas, websites, videos (ajenos a Coder)</a:t>
            </a:r>
            <a:endParaRPr>
              <a:solidFill>
                <a:schemeClr val="dk1"/>
              </a:solidFill>
            </a:endParaRPr>
          </a:p>
          <a:p>
            <a:pPr indent="0" lvl="0" marL="0" rtl="0" algn="l">
              <a:lnSpc>
                <a:spcPct val="100000"/>
              </a:lnSpc>
              <a:spcBef>
                <a:spcPts val="0"/>
              </a:spcBef>
              <a:spcAft>
                <a:spcPts val="0"/>
              </a:spcAft>
              <a:buSzPts val="1100"/>
              <a:buNone/>
            </a:pPr>
            <a:r>
              <a:rPr lang="es-419">
                <a:solidFill>
                  <a:schemeClr val="dk1"/>
                </a:solidFill>
              </a:rPr>
              <a:t>Enviar el contenido a integrar a </a:t>
            </a:r>
            <a:r>
              <a:rPr lang="es-419" u="sng">
                <a:solidFill>
                  <a:schemeClr val="hlink"/>
                </a:solidFill>
                <a:hlinkClick r:id="rId2"/>
              </a:rPr>
              <a:t>contenidos@coderhouse.com</a:t>
            </a:r>
            <a:r>
              <a:rPr lang="es-419">
                <a:solidFill>
                  <a:schemeClr val="dk1"/>
                </a:solidFill>
              </a:rPr>
              <a:t> para que lo podamos incluir en el Repositorio.</a:t>
            </a:r>
            <a:endParaRPr>
              <a:solidFill>
                <a:schemeClr val="dk1"/>
              </a:solidFill>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0" name="Shape 680"/>
        <p:cNvGrpSpPr/>
        <p:nvPr/>
      </p:nvGrpSpPr>
      <p:grpSpPr>
        <a:xfrm>
          <a:off x="0" y="0"/>
          <a:ext cx="0" cy="0"/>
          <a:chOff x="0" y="0"/>
          <a:chExt cx="0" cy="0"/>
        </a:xfrm>
      </p:grpSpPr>
      <p:sp>
        <p:nvSpPr>
          <p:cNvPr id="681" name="Google Shape;681;g8ff06a96f0_6_1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2" name="Google Shape;682;g8ff06a96f0_6_1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419">
                <a:solidFill>
                  <a:schemeClr val="dk1"/>
                </a:solidFill>
              </a:rPr>
              <a:t>Obligatoria siempre. Completar el resumen con palabras claves de lo visto.</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a9120ea362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6" name="Google Shape;146;ga9120ea362_0_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6" name="Shape 686"/>
        <p:cNvGrpSpPr/>
        <p:nvPr/>
      </p:nvGrpSpPr>
      <p:grpSpPr>
        <a:xfrm>
          <a:off x="0" y="0"/>
          <a:ext cx="0" cy="0"/>
          <a:chOff x="0" y="0"/>
          <a:chExt cx="0" cy="0"/>
        </a:xfrm>
      </p:grpSpPr>
      <p:sp>
        <p:nvSpPr>
          <p:cNvPr id="687" name="Google Shape;687;g8ff06a96f0_6_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8" name="Google Shape;688;g8ff06a96f0_6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419">
                <a:solidFill>
                  <a:schemeClr val="dk1"/>
                </a:solidFill>
              </a:rPr>
              <a:t>Obligatoria siempre.</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a9120ea362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6" name="Google Shape;176;ga9120ea362_0_6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b="1"/>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8ff06a96f0_2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8ff06a96f0_2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4" name="Shape 54"/>
        <p:cNvGrpSpPr/>
        <p:nvPr/>
      </p:nvGrpSpPr>
      <p:grpSpPr>
        <a:xfrm>
          <a:off x="0" y="0"/>
          <a:ext cx="0" cy="0"/>
          <a:chOff x="0" y="0"/>
          <a:chExt cx="0" cy="0"/>
        </a:xfrm>
      </p:grpSpPr>
      <p:sp>
        <p:nvSpPr>
          <p:cNvPr id="55" name="Google Shape;55;p14"/>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5200"/>
              <a:buNone/>
              <a:defRPr sz="5200"/>
            </a:lvl1pPr>
            <a:lvl2pPr lvl="1" rtl="0" algn="ctr">
              <a:lnSpc>
                <a:spcPct val="100000"/>
              </a:lnSpc>
              <a:spcBef>
                <a:spcPts val="0"/>
              </a:spcBef>
              <a:spcAft>
                <a:spcPts val="0"/>
              </a:spcAft>
              <a:buSzPts val="5200"/>
              <a:buNone/>
              <a:defRPr sz="5200"/>
            </a:lvl2pPr>
            <a:lvl3pPr lvl="2" rtl="0" algn="ctr">
              <a:lnSpc>
                <a:spcPct val="100000"/>
              </a:lnSpc>
              <a:spcBef>
                <a:spcPts val="0"/>
              </a:spcBef>
              <a:spcAft>
                <a:spcPts val="0"/>
              </a:spcAft>
              <a:buSzPts val="5200"/>
              <a:buNone/>
              <a:defRPr sz="5200"/>
            </a:lvl3pPr>
            <a:lvl4pPr lvl="3" rtl="0" algn="ctr">
              <a:lnSpc>
                <a:spcPct val="100000"/>
              </a:lnSpc>
              <a:spcBef>
                <a:spcPts val="0"/>
              </a:spcBef>
              <a:spcAft>
                <a:spcPts val="0"/>
              </a:spcAft>
              <a:buSzPts val="5200"/>
              <a:buNone/>
              <a:defRPr sz="5200"/>
            </a:lvl4pPr>
            <a:lvl5pPr lvl="4" rtl="0" algn="ctr">
              <a:lnSpc>
                <a:spcPct val="100000"/>
              </a:lnSpc>
              <a:spcBef>
                <a:spcPts val="0"/>
              </a:spcBef>
              <a:spcAft>
                <a:spcPts val="0"/>
              </a:spcAft>
              <a:buSzPts val="5200"/>
              <a:buNone/>
              <a:defRPr sz="5200"/>
            </a:lvl5pPr>
            <a:lvl6pPr lvl="5" rtl="0" algn="ctr">
              <a:lnSpc>
                <a:spcPct val="100000"/>
              </a:lnSpc>
              <a:spcBef>
                <a:spcPts val="0"/>
              </a:spcBef>
              <a:spcAft>
                <a:spcPts val="0"/>
              </a:spcAft>
              <a:buSzPts val="5200"/>
              <a:buNone/>
              <a:defRPr sz="5200"/>
            </a:lvl6pPr>
            <a:lvl7pPr lvl="6" rtl="0" algn="ctr">
              <a:lnSpc>
                <a:spcPct val="100000"/>
              </a:lnSpc>
              <a:spcBef>
                <a:spcPts val="0"/>
              </a:spcBef>
              <a:spcAft>
                <a:spcPts val="0"/>
              </a:spcAft>
              <a:buSzPts val="5200"/>
              <a:buNone/>
              <a:defRPr sz="5200"/>
            </a:lvl7pPr>
            <a:lvl8pPr lvl="7" rtl="0" algn="ctr">
              <a:lnSpc>
                <a:spcPct val="100000"/>
              </a:lnSpc>
              <a:spcBef>
                <a:spcPts val="0"/>
              </a:spcBef>
              <a:spcAft>
                <a:spcPts val="0"/>
              </a:spcAft>
              <a:buSzPts val="5200"/>
              <a:buNone/>
              <a:defRPr sz="5200"/>
            </a:lvl8pPr>
            <a:lvl9pPr lvl="8" rtl="0" algn="ctr">
              <a:lnSpc>
                <a:spcPct val="100000"/>
              </a:lnSpc>
              <a:spcBef>
                <a:spcPts val="0"/>
              </a:spcBef>
              <a:spcAft>
                <a:spcPts val="0"/>
              </a:spcAft>
              <a:buSzPts val="5200"/>
              <a:buNone/>
              <a:defRPr sz="5200"/>
            </a:lvl9pPr>
          </a:lstStyle>
          <a:p/>
        </p:txBody>
      </p:sp>
      <p:sp>
        <p:nvSpPr>
          <p:cNvPr id="56" name="Google Shape;56;p14"/>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7" name="Google Shape;57;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58" name="Shape 58"/>
        <p:cNvGrpSpPr/>
        <p:nvPr/>
      </p:nvGrpSpPr>
      <p:grpSpPr>
        <a:xfrm>
          <a:off x="0" y="0"/>
          <a:ext cx="0" cy="0"/>
          <a:chOff x="0" y="0"/>
          <a:chExt cx="0" cy="0"/>
        </a:xfrm>
      </p:grpSpPr>
      <p:sp>
        <p:nvSpPr>
          <p:cNvPr id="59" name="Google Shape;59;p1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lgn="l">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60" name="Google Shape;60;p1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gn="l">
              <a:lnSpc>
                <a:spcPct val="115000"/>
              </a:lnSpc>
              <a:spcBef>
                <a:spcPts val="0"/>
              </a:spcBef>
              <a:spcAft>
                <a:spcPts val="0"/>
              </a:spcAft>
              <a:buSzPts val="1800"/>
              <a:buChar char="●"/>
              <a:defRPr/>
            </a:lvl1pPr>
            <a:lvl2pPr indent="-317500" lvl="1" marL="914400" rtl="0" algn="l">
              <a:lnSpc>
                <a:spcPct val="115000"/>
              </a:lnSpc>
              <a:spcBef>
                <a:spcPts val="1600"/>
              </a:spcBef>
              <a:spcAft>
                <a:spcPts val="0"/>
              </a:spcAft>
              <a:buSzPts val="1400"/>
              <a:buChar char="○"/>
              <a:defRPr/>
            </a:lvl2pPr>
            <a:lvl3pPr indent="-317500" lvl="2" marL="1371600" rtl="0" algn="l">
              <a:lnSpc>
                <a:spcPct val="115000"/>
              </a:lnSpc>
              <a:spcBef>
                <a:spcPts val="1600"/>
              </a:spcBef>
              <a:spcAft>
                <a:spcPts val="0"/>
              </a:spcAft>
              <a:buSzPts val="1400"/>
              <a:buChar char="■"/>
              <a:defRPr/>
            </a:lvl3pPr>
            <a:lvl4pPr indent="-317500" lvl="3" marL="1828800" rtl="0" algn="l">
              <a:lnSpc>
                <a:spcPct val="115000"/>
              </a:lnSpc>
              <a:spcBef>
                <a:spcPts val="1600"/>
              </a:spcBef>
              <a:spcAft>
                <a:spcPts val="0"/>
              </a:spcAft>
              <a:buSzPts val="1400"/>
              <a:buChar char="●"/>
              <a:defRPr/>
            </a:lvl4pPr>
            <a:lvl5pPr indent="-317500" lvl="4" marL="2286000" rtl="0" algn="l">
              <a:lnSpc>
                <a:spcPct val="115000"/>
              </a:lnSpc>
              <a:spcBef>
                <a:spcPts val="1600"/>
              </a:spcBef>
              <a:spcAft>
                <a:spcPts val="0"/>
              </a:spcAft>
              <a:buSzPts val="1400"/>
              <a:buChar char="○"/>
              <a:defRPr/>
            </a:lvl5pPr>
            <a:lvl6pPr indent="-317500" lvl="5" marL="2743200" rtl="0" algn="l">
              <a:lnSpc>
                <a:spcPct val="115000"/>
              </a:lnSpc>
              <a:spcBef>
                <a:spcPts val="1600"/>
              </a:spcBef>
              <a:spcAft>
                <a:spcPts val="0"/>
              </a:spcAft>
              <a:buSzPts val="1400"/>
              <a:buChar char="■"/>
              <a:defRPr/>
            </a:lvl6pPr>
            <a:lvl7pPr indent="-317500" lvl="6" marL="3200400" rtl="0" algn="l">
              <a:lnSpc>
                <a:spcPct val="115000"/>
              </a:lnSpc>
              <a:spcBef>
                <a:spcPts val="1600"/>
              </a:spcBef>
              <a:spcAft>
                <a:spcPts val="0"/>
              </a:spcAft>
              <a:buSzPts val="1400"/>
              <a:buChar char="●"/>
              <a:defRPr/>
            </a:lvl7pPr>
            <a:lvl8pPr indent="-317500" lvl="7" marL="3657600" rtl="0" algn="l">
              <a:lnSpc>
                <a:spcPct val="115000"/>
              </a:lnSpc>
              <a:spcBef>
                <a:spcPts val="1600"/>
              </a:spcBef>
              <a:spcAft>
                <a:spcPts val="0"/>
              </a:spcAft>
              <a:buSzPts val="1400"/>
              <a:buChar char="○"/>
              <a:defRPr/>
            </a:lvl8pPr>
            <a:lvl9pPr indent="-317500" lvl="8" marL="4114800" rtl="0" algn="l">
              <a:lnSpc>
                <a:spcPct val="115000"/>
              </a:lnSpc>
              <a:spcBef>
                <a:spcPts val="1600"/>
              </a:spcBef>
              <a:spcAft>
                <a:spcPts val="1600"/>
              </a:spcAft>
              <a:buSzPts val="1400"/>
              <a:buChar char="■"/>
              <a:defRPr/>
            </a:lvl9pPr>
          </a:lstStyle>
          <a:p/>
        </p:txBody>
      </p:sp>
      <p:sp>
        <p:nvSpPr>
          <p:cNvPr id="61" name="Google Shape;61;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2" name="Shape 62"/>
        <p:cNvGrpSpPr/>
        <p:nvPr/>
      </p:nvGrpSpPr>
      <p:grpSpPr>
        <a:xfrm>
          <a:off x="0" y="0"/>
          <a:ext cx="0" cy="0"/>
          <a:chOff x="0" y="0"/>
          <a:chExt cx="0" cy="0"/>
        </a:xfrm>
      </p:grpSpPr>
      <p:sp>
        <p:nvSpPr>
          <p:cNvPr id="63" name="Google Shape;63;p16"/>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3600"/>
              <a:buNone/>
              <a:defRPr sz="3600"/>
            </a:lvl1pPr>
            <a:lvl2pPr lvl="1" rtl="0" algn="ctr">
              <a:lnSpc>
                <a:spcPct val="100000"/>
              </a:lnSpc>
              <a:spcBef>
                <a:spcPts val="0"/>
              </a:spcBef>
              <a:spcAft>
                <a:spcPts val="0"/>
              </a:spcAft>
              <a:buSzPts val="3600"/>
              <a:buNone/>
              <a:defRPr sz="3600"/>
            </a:lvl2pPr>
            <a:lvl3pPr lvl="2" rtl="0" algn="ctr">
              <a:lnSpc>
                <a:spcPct val="100000"/>
              </a:lnSpc>
              <a:spcBef>
                <a:spcPts val="0"/>
              </a:spcBef>
              <a:spcAft>
                <a:spcPts val="0"/>
              </a:spcAft>
              <a:buSzPts val="3600"/>
              <a:buNone/>
              <a:defRPr sz="3600"/>
            </a:lvl3pPr>
            <a:lvl4pPr lvl="3" rtl="0" algn="ctr">
              <a:lnSpc>
                <a:spcPct val="100000"/>
              </a:lnSpc>
              <a:spcBef>
                <a:spcPts val="0"/>
              </a:spcBef>
              <a:spcAft>
                <a:spcPts val="0"/>
              </a:spcAft>
              <a:buSzPts val="3600"/>
              <a:buNone/>
              <a:defRPr sz="3600"/>
            </a:lvl4pPr>
            <a:lvl5pPr lvl="4" rtl="0" algn="ctr">
              <a:lnSpc>
                <a:spcPct val="100000"/>
              </a:lnSpc>
              <a:spcBef>
                <a:spcPts val="0"/>
              </a:spcBef>
              <a:spcAft>
                <a:spcPts val="0"/>
              </a:spcAft>
              <a:buSzPts val="3600"/>
              <a:buNone/>
              <a:defRPr sz="3600"/>
            </a:lvl5pPr>
            <a:lvl6pPr lvl="5" rtl="0" algn="ctr">
              <a:lnSpc>
                <a:spcPct val="100000"/>
              </a:lnSpc>
              <a:spcBef>
                <a:spcPts val="0"/>
              </a:spcBef>
              <a:spcAft>
                <a:spcPts val="0"/>
              </a:spcAft>
              <a:buSzPts val="3600"/>
              <a:buNone/>
              <a:defRPr sz="3600"/>
            </a:lvl6pPr>
            <a:lvl7pPr lvl="6" rtl="0" algn="ctr">
              <a:lnSpc>
                <a:spcPct val="100000"/>
              </a:lnSpc>
              <a:spcBef>
                <a:spcPts val="0"/>
              </a:spcBef>
              <a:spcAft>
                <a:spcPts val="0"/>
              </a:spcAft>
              <a:buSzPts val="3600"/>
              <a:buNone/>
              <a:defRPr sz="3600"/>
            </a:lvl7pPr>
            <a:lvl8pPr lvl="7" rtl="0" algn="ctr">
              <a:lnSpc>
                <a:spcPct val="100000"/>
              </a:lnSpc>
              <a:spcBef>
                <a:spcPts val="0"/>
              </a:spcBef>
              <a:spcAft>
                <a:spcPts val="0"/>
              </a:spcAft>
              <a:buSzPts val="3600"/>
              <a:buNone/>
              <a:defRPr sz="3600"/>
            </a:lvl8pPr>
            <a:lvl9pPr lvl="8" rtl="0" algn="ctr">
              <a:lnSpc>
                <a:spcPct val="100000"/>
              </a:lnSpc>
              <a:spcBef>
                <a:spcPts val="0"/>
              </a:spcBef>
              <a:spcAft>
                <a:spcPts val="0"/>
              </a:spcAft>
              <a:buSzPts val="3600"/>
              <a:buNone/>
              <a:defRPr sz="3600"/>
            </a:lvl9pPr>
          </a:lstStyle>
          <a:p/>
        </p:txBody>
      </p:sp>
      <p:sp>
        <p:nvSpPr>
          <p:cNvPr id="64" name="Google Shape;64;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5" name="Shape 65"/>
        <p:cNvGrpSpPr/>
        <p:nvPr/>
      </p:nvGrpSpPr>
      <p:grpSpPr>
        <a:xfrm>
          <a:off x="0" y="0"/>
          <a:ext cx="0" cy="0"/>
          <a:chOff x="0" y="0"/>
          <a:chExt cx="0" cy="0"/>
        </a:xfrm>
      </p:grpSpPr>
      <p:sp>
        <p:nvSpPr>
          <p:cNvPr id="66" name="Google Shape;66;p1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lgn="l">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67" name="Google Shape;67;p17"/>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rtl="0" algn="l">
              <a:lnSpc>
                <a:spcPct val="115000"/>
              </a:lnSpc>
              <a:spcBef>
                <a:spcPts val="0"/>
              </a:spcBef>
              <a:spcAft>
                <a:spcPts val="0"/>
              </a:spcAft>
              <a:buSzPts val="1400"/>
              <a:buChar char="●"/>
              <a:defRPr sz="1400"/>
            </a:lvl1pPr>
            <a:lvl2pPr indent="-304800" lvl="1" marL="914400" rtl="0" algn="l">
              <a:lnSpc>
                <a:spcPct val="115000"/>
              </a:lnSpc>
              <a:spcBef>
                <a:spcPts val="1600"/>
              </a:spcBef>
              <a:spcAft>
                <a:spcPts val="0"/>
              </a:spcAft>
              <a:buSzPts val="1200"/>
              <a:buChar char="○"/>
              <a:defRPr sz="1200"/>
            </a:lvl2pPr>
            <a:lvl3pPr indent="-304800" lvl="2" marL="1371600" rtl="0" algn="l">
              <a:lnSpc>
                <a:spcPct val="115000"/>
              </a:lnSpc>
              <a:spcBef>
                <a:spcPts val="1600"/>
              </a:spcBef>
              <a:spcAft>
                <a:spcPts val="0"/>
              </a:spcAft>
              <a:buSzPts val="1200"/>
              <a:buChar char="■"/>
              <a:defRPr sz="1200"/>
            </a:lvl3pPr>
            <a:lvl4pPr indent="-304800" lvl="3" marL="1828800" rtl="0" algn="l">
              <a:lnSpc>
                <a:spcPct val="115000"/>
              </a:lnSpc>
              <a:spcBef>
                <a:spcPts val="1600"/>
              </a:spcBef>
              <a:spcAft>
                <a:spcPts val="0"/>
              </a:spcAft>
              <a:buSzPts val="1200"/>
              <a:buChar char="●"/>
              <a:defRPr sz="1200"/>
            </a:lvl4pPr>
            <a:lvl5pPr indent="-304800" lvl="4" marL="2286000" rtl="0" algn="l">
              <a:lnSpc>
                <a:spcPct val="115000"/>
              </a:lnSpc>
              <a:spcBef>
                <a:spcPts val="1600"/>
              </a:spcBef>
              <a:spcAft>
                <a:spcPts val="0"/>
              </a:spcAft>
              <a:buSzPts val="1200"/>
              <a:buChar char="○"/>
              <a:defRPr sz="1200"/>
            </a:lvl5pPr>
            <a:lvl6pPr indent="-304800" lvl="5" marL="2743200" rtl="0" algn="l">
              <a:lnSpc>
                <a:spcPct val="115000"/>
              </a:lnSpc>
              <a:spcBef>
                <a:spcPts val="1600"/>
              </a:spcBef>
              <a:spcAft>
                <a:spcPts val="0"/>
              </a:spcAft>
              <a:buSzPts val="1200"/>
              <a:buChar char="■"/>
              <a:defRPr sz="1200"/>
            </a:lvl6pPr>
            <a:lvl7pPr indent="-304800" lvl="6" marL="3200400" rtl="0" algn="l">
              <a:lnSpc>
                <a:spcPct val="115000"/>
              </a:lnSpc>
              <a:spcBef>
                <a:spcPts val="1600"/>
              </a:spcBef>
              <a:spcAft>
                <a:spcPts val="0"/>
              </a:spcAft>
              <a:buSzPts val="1200"/>
              <a:buChar char="●"/>
              <a:defRPr sz="1200"/>
            </a:lvl7pPr>
            <a:lvl8pPr indent="-304800" lvl="7" marL="3657600" rtl="0" algn="l">
              <a:lnSpc>
                <a:spcPct val="115000"/>
              </a:lnSpc>
              <a:spcBef>
                <a:spcPts val="1600"/>
              </a:spcBef>
              <a:spcAft>
                <a:spcPts val="0"/>
              </a:spcAft>
              <a:buSzPts val="1200"/>
              <a:buChar char="○"/>
              <a:defRPr sz="1200"/>
            </a:lvl8pPr>
            <a:lvl9pPr indent="-304800" lvl="8" marL="4114800" rtl="0" algn="l">
              <a:lnSpc>
                <a:spcPct val="115000"/>
              </a:lnSpc>
              <a:spcBef>
                <a:spcPts val="1600"/>
              </a:spcBef>
              <a:spcAft>
                <a:spcPts val="1600"/>
              </a:spcAft>
              <a:buSzPts val="1200"/>
              <a:buChar char="■"/>
              <a:defRPr sz="1200"/>
            </a:lvl9pPr>
          </a:lstStyle>
          <a:p/>
        </p:txBody>
      </p:sp>
      <p:sp>
        <p:nvSpPr>
          <p:cNvPr id="68" name="Google Shape;68;p17"/>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rtl="0" algn="l">
              <a:lnSpc>
                <a:spcPct val="115000"/>
              </a:lnSpc>
              <a:spcBef>
                <a:spcPts val="0"/>
              </a:spcBef>
              <a:spcAft>
                <a:spcPts val="0"/>
              </a:spcAft>
              <a:buSzPts val="1400"/>
              <a:buChar char="●"/>
              <a:defRPr sz="1400"/>
            </a:lvl1pPr>
            <a:lvl2pPr indent="-304800" lvl="1" marL="914400" rtl="0" algn="l">
              <a:lnSpc>
                <a:spcPct val="115000"/>
              </a:lnSpc>
              <a:spcBef>
                <a:spcPts val="1600"/>
              </a:spcBef>
              <a:spcAft>
                <a:spcPts val="0"/>
              </a:spcAft>
              <a:buSzPts val="1200"/>
              <a:buChar char="○"/>
              <a:defRPr sz="1200"/>
            </a:lvl2pPr>
            <a:lvl3pPr indent="-304800" lvl="2" marL="1371600" rtl="0" algn="l">
              <a:lnSpc>
                <a:spcPct val="115000"/>
              </a:lnSpc>
              <a:spcBef>
                <a:spcPts val="1600"/>
              </a:spcBef>
              <a:spcAft>
                <a:spcPts val="0"/>
              </a:spcAft>
              <a:buSzPts val="1200"/>
              <a:buChar char="■"/>
              <a:defRPr sz="1200"/>
            </a:lvl3pPr>
            <a:lvl4pPr indent="-304800" lvl="3" marL="1828800" rtl="0" algn="l">
              <a:lnSpc>
                <a:spcPct val="115000"/>
              </a:lnSpc>
              <a:spcBef>
                <a:spcPts val="1600"/>
              </a:spcBef>
              <a:spcAft>
                <a:spcPts val="0"/>
              </a:spcAft>
              <a:buSzPts val="1200"/>
              <a:buChar char="●"/>
              <a:defRPr sz="1200"/>
            </a:lvl4pPr>
            <a:lvl5pPr indent="-304800" lvl="4" marL="2286000" rtl="0" algn="l">
              <a:lnSpc>
                <a:spcPct val="115000"/>
              </a:lnSpc>
              <a:spcBef>
                <a:spcPts val="1600"/>
              </a:spcBef>
              <a:spcAft>
                <a:spcPts val="0"/>
              </a:spcAft>
              <a:buSzPts val="1200"/>
              <a:buChar char="○"/>
              <a:defRPr sz="1200"/>
            </a:lvl5pPr>
            <a:lvl6pPr indent="-304800" lvl="5" marL="2743200" rtl="0" algn="l">
              <a:lnSpc>
                <a:spcPct val="115000"/>
              </a:lnSpc>
              <a:spcBef>
                <a:spcPts val="1600"/>
              </a:spcBef>
              <a:spcAft>
                <a:spcPts val="0"/>
              </a:spcAft>
              <a:buSzPts val="1200"/>
              <a:buChar char="■"/>
              <a:defRPr sz="1200"/>
            </a:lvl6pPr>
            <a:lvl7pPr indent="-304800" lvl="6" marL="3200400" rtl="0" algn="l">
              <a:lnSpc>
                <a:spcPct val="115000"/>
              </a:lnSpc>
              <a:spcBef>
                <a:spcPts val="1600"/>
              </a:spcBef>
              <a:spcAft>
                <a:spcPts val="0"/>
              </a:spcAft>
              <a:buSzPts val="1200"/>
              <a:buChar char="●"/>
              <a:defRPr sz="1200"/>
            </a:lvl7pPr>
            <a:lvl8pPr indent="-304800" lvl="7" marL="3657600" rtl="0" algn="l">
              <a:lnSpc>
                <a:spcPct val="115000"/>
              </a:lnSpc>
              <a:spcBef>
                <a:spcPts val="1600"/>
              </a:spcBef>
              <a:spcAft>
                <a:spcPts val="0"/>
              </a:spcAft>
              <a:buSzPts val="1200"/>
              <a:buChar char="○"/>
              <a:defRPr sz="1200"/>
            </a:lvl8pPr>
            <a:lvl9pPr indent="-304800" lvl="8" marL="4114800" rtl="0" algn="l">
              <a:lnSpc>
                <a:spcPct val="115000"/>
              </a:lnSpc>
              <a:spcBef>
                <a:spcPts val="1600"/>
              </a:spcBef>
              <a:spcAft>
                <a:spcPts val="1600"/>
              </a:spcAft>
              <a:buSzPts val="1200"/>
              <a:buChar char="■"/>
              <a:defRPr sz="1200"/>
            </a:lvl9pPr>
          </a:lstStyle>
          <a:p/>
        </p:txBody>
      </p:sp>
      <p:sp>
        <p:nvSpPr>
          <p:cNvPr id="69" name="Google Shape;69;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0" name="Shape 70"/>
        <p:cNvGrpSpPr/>
        <p:nvPr/>
      </p:nvGrpSpPr>
      <p:grpSpPr>
        <a:xfrm>
          <a:off x="0" y="0"/>
          <a:ext cx="0" cy="0"/>
          <a:chOff x="0" y="0"/>
          <a:chExt cx="0" cy="0"/>
        </a:xfrm>
      </p:grpSpPr>
      <p:sp>
        <p:nvSpPr>
          <p:cNvPr id="71" name="Google Shape;71;p1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lgn="l">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72" name="Google Shape;72;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3" name="Shape 73"/>
        <p:cNvGrpSpPr/>
        <p:nvPr/>
      </p:nvGrpSpPr>
      <p:grpSpPr>
        <a:xfrm>
          <a:off x="0" y="0"/>
          <a:ext cx="0" cy="0"/>
          <a:chOff x="0" y="0"/>
          <a:chExt cx="0" cy="0"/>
        </a:xfrm>
      </p:grpSpPr>
      <p:sp>
        <p:nvSpPr>
          <p:cNvPr id="74" name="Google Shape;74;p19"/>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rtl="0" algn="l">
              <a:lnSpc>
                <a:spcPct val="100000"/>
              </a:lnSpc>
              <a:spcBef>
                <a:spcPts val="0"/>
              </a:spcBef>
              <a:spcAft>
                <a:spcPts val="0"/>
              </a:spcAft>
              <a:buSzPts val="2400"/>
              <a:buNone/>
              <a:defRPr sz="2400"/>
            </a:lvl1pPr>
            <a:lvl2pPr lvl="1" rtl="0" algn="l">
              <a:lnSpc>
                <a:spcPct val="100000"/>
              </a:lnSpc>
              <a:spcBef>
                <a:spcPts val="0"/>
              </a:spcBef>
              <a:spcAft>
                <a:spcPts val="0"/>
              </a:spcAft>
              <a:buSzPts val="2400"/>
              <a:buNone/>
              <a:defRPr sz="2400"/>
            </a:lvl2pPr>
            <a:lvl3pPr lvl="2" rtl="0" algn="l">
              <a:lnSpc>
                <a:spcPct val="100000"/>
              </a:lnSpc>
              <a:spcBef>
                <a:spcPts val="0"/>
              </a:spcBef>
              <a:spcAft>
                <a:spcPts val="0"/>
              </a:spcAft>
              <a:buSzPts val="2400"/>
              <a:buNone/>
              <a:defRPr sz="2400"/>
            </a:lvl3pPr>
            <a:lvl4pPr lvl="3" rtl="0" algn="l">
              <a:lnSpc>
                <a:spcPct val="100000"/>
              </a:lnSpc>
              <a:spcBef>
                <a:spcPts val="0"/>
              </a:spcBef>
              <a:spcAft>
                <a:spcPts val="0"/>
              </a:spcAft>
              <a:buSzPts val="2400"/>
              <a:buNone/>
              <a:defRPr sz="2400"/>
            </a:lvl4pPr>
            <a:lvl5pPr lvl="4" rtl="0" algn="l">
              <a:lnSpc>
                <a:spcPct val="100000"/>
              </a:lnSpc>
              <a:spcBef>
                <a:spcPts val="0"/>
              </a:spcBef>
              <a:spcAft>
                <a:spcPts val="0"/>
              </a:spcAft>
              <a:buSzPts val="2400"/>
              <a:buNone/>
              <a:defRPr sz="2400"/>
            </a:lvl5pPr>
            <a:lvl6pPr lvl="5" rtl="0" algn="l">
              <a:lnSpc>
                <a:spcPct val="100000"/>
              </a:lnSpc>
              <a:spcBef>
                <a:spcPts val="0"/>
              </a:spcBef>
              <a:spcAft>
                <a:spcPts val="0"/>
              </a:spcAft>
              <a:buSzPts val="2400"/>
              <a:buNone/>
              <a:defRPr sz="2400"/>
            </a:lvl6pPr>
            <a:lvl7pPr lvl="6" rtl="0" algn="l">
              <a:lnSpc>
                <a:spcPct val="100000"/>
              </a:lnSpc>
              <a:spcBef>
                <a:spcPts val="0"/>
              </a:spcBef>
              <a:spcAft>
                <a:spcPts val="0"/>
              </a:spcAft>
              <a:buSzPts val="2400"/>
              <a:buNone/>
              <a:defRPr sz="2400"/>
            </a:lvl7pPr>
            <a:lvl8pPr lvl="7" rtl="0" algn="l">
              <a:lnSpc>
                <a:spcPct val="100000"/>
              </a:lnSpc>
              <a:spcBef>
                <a:spcPts val="0"/>
              </a:spcBef>
              <a:spcAft>
                <a:spcPts val="0"/>
              </a:spcAft>
              <a:buSzPts val="2400"/>
              <a:buNone/>
              <a:defRPr sz="2400"/>
            </a:lvl8pPr>
            <a:lvl9pPr lvl="8" rtl="0" algn="l">
              <a:lnSpc>
                <a:spcPct val="100000"/>
              </a:lnSpc>
              <a:spcBef>
                <a:spcPts val="0"/>
              </a:spcBef>
              <a:spcAft>
                <a:spcPts val="0"/>
              </a:spcAft>
              <a:buSzPts val="2400"/>
              <a:buNone/>
              <a:defRPr sz="2400"/>
            </a:lvl9pPr>
          </a:lstStyle>
          <a:p/>
        </p:txBody>
      </p:sp>
      <p:sp>
        <p:nvSpPr>
          <p:cNvPr id="75" name="Google Shape;75;p19"/>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rtl="0" algn="l">
              <a:lnSpc>
                <a:spcPct val="115000"/>
              </a:lnSpc>
              <a:spcBef>
                <a:spcPts val="0"/>
              </a:spcBef>
              <a:spcAft>
                <a:spcPts val="0"/>
              </a:spcAft>
              <a:buSzPts val="1200"/>
              <a:buChar char="●"/>
              <a:defRPr sz="1200"/>
            </a:lvl1pPr>
            <a:lvl2pPr indent="-304800" lvl="1" marL="914400" rtl="0" algn="l">
              <a:lnSpc>
                <a:spcPct val="115000"/>
              </a:lnSpc>
              <a:spcBef>
                <a:spcPts val="1600"/>
              </a:spcBef>
              <a:spcAft>
                <a:spcPts val="0"/>
              </a:spcAft>
              <a:buSzPts val="1200"/>
              <a:buChar char="○"/>
              <a:defRPr sz="1200"/>
            </a:lvl2pPr>
            <a:lvl3pPr indent="-304800" lvl="2" marL="1371600" rtl="0" algn="l">
              <a:lnSpc>
                <a:spcPct val="115000"/>
              </a:lnSpc>
              <a:spcBef>
                <a:spcPts val="1600"/>
              </a:spcBef>
              <a:spcAft>
                <a:spcPts val="0"/>
              </a:spcAft>
              <a:buSzPts val="1200"/>
              <a:buChar char="■"/>
              <a:defRPr sz="1200"/>
            </a:lvl3pPr>
            <a:lvl4pPr indent="-304800" lvl="3" marL="1828800" rtl="0" algn="l">
              <a:lnSpc>
                <a:spcPct val="115000"/>
              </a:lnSpc>
              <a:spcBef>
                <a:spcPts val="1600"/>
              </a:spcBef>
              <a:spcAft>
                <a:spcPts val="0"/>
              </a:spcAft>
              <a:buSzPts val="1200"/>
              <a:buChar char="●"/>
              <a:defRPr sz="1200"/>
            </a:lvl4pPr>
            <a:lvl5pPr indent="-304800" lvl="4" marL="2286000" rtl="0" algn="l">
              <a:lnSpc>
                <a:spcPct val="115000"/>
              </a:lnSpc>
              <a:spcBef>
                <a:spcPts val="1600"/>
              </a:spcBef>
              <a:spcAft>
                <a:spcPts val="0"/>
              </a:spcAft>
              <a:buSzPts val="1200"/>
              <a:buChar char="○"/>
              <a:defRPr sz="1200"/>
            </a:lvl5pPr>
            <a:lvl6pPr indent="-304800" lvl="5" marL="2743200" rtl="0" algn="l">
              <a:lnSpc>
                <a:spcPct val="115000"/>
              </a:lnSpc>
              <a:spcBef>
                <a:spcPts val="1600"/>
              </a:spcBef>
              <a:spcAft>
                <a:spcPts val="0"/>
              </a:spcAft>
              <a:buSzPts val="1200"/>
              <a:buChar char="■"/>
              <a:defRPr sz="1200"/>
            </a:lvl6pPr>
            <a:lvl7pPr indent="-304800" lvl="6" marL="3200400" rtl="0" algn="l">
              <a:lnSpc>
                <a:spcPct val="115000"/>
              </a:lnSpc>
              <a:spcBef>
                <a:spcPts val="1600"/>
              </a:spcBef>
              <a:spcAft>
                <a:spcPts val="0"/>
              </a:spcAft>
              <a:buSzPts val="1200"/>
              <a:buChar char="●"/>
              <a:defRPr sz="1200"/>
            </a:lvl7pPr>
            <a:lvl8pPr indent="-304800" lvl="7" marL="3657600" rtl="0" algn="l">
              <a:lnSpc>
                <a:spcPct val="115000"/>
              </a:lnSpc>
              <a:spcBef>
                <a:spcPts val="1600"/>
              </a:spcBef>
              <a:spcAft>
                <a:spcPts val="0"/>
              </a:spcAft>
              <a:buSzPts val="1200"/>
              <a:buChar char="○"/>
              <a:defRPr sz="1200"/>
            </a:lvl8pPr>
            <a:lvl9pPr indent="-304800" lvl="8" marL="4114800" rtl="0" algn="l">
              <a:lnSpc>
                <a:spcPct val="115000"/>
              </a:lnSpc>
              <a:spcBef>
                <a:spcPts val="1600"/>
              </a:spcBef>
              <a:spcAft>
                <a:spcPts val="1600"/>
              </a:spcAft>
              <a:buSzPts val="1200"/>
              <a:buChar char="■"/>
              <a:defRPr sz="1200"/>
            </a:lvl9pPr>
          </a:lstStyle>
          <a:p/>
        </p:txBody>
      </p:sp>
      <p:sp>
        <p:nvSpPr>
          <p:cNvPr id="76" name="Google Shape;76;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7" name="Shape 77"/>
        <p:cNvGrpSpPr/>
        <p:nvPr/>
      </p:nvGrpSpPr>
      <p:grpSpPr>
        <a:xfrm>
          <a:off x="0" y="0"/>
          <a:ext cx="0" cy="0"/>
          <a:chOff x="0" y="0"/>
          <a:chExt cx="0" cy="0"/>
        </a:xfrm>
      </p:grpSpPr>
      <p:sp>
        <p:nvSpPr>
          <p:cNvPr id="78" name="Google Shape;78;p20"/>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4800"/>
              <a:buNone/>
              <a:defRPr sz="4800"/>
            </a:lvl1pPr>
            <a:lvl2pPr lvl="1" rtl="0" algn="l">
              <a:lnSpc>
                <a:spcPct val="100000"/>
              </a:lnSpc>
              <a:spcBef>
                <a:spcPts val="0"/>
              </a:spcBef>
              <a:spcAft>
                <a:spcPts val="0"/>
              </a:spcAft>
              <a:buSzPts val="4800"/>
              <a:buNone/>
              <a:defRPr sz="4800"/>
            </a:lvl2pPr>
            <a:lvl3pPr lvl="2" rtl="0" algn="l">
              <a:lnSpc>
                <a:spcPct val="100000"/>
              </a:lnSpc>
              <a:spcBef>
                <a:spcPts val="0"/>
              </a:spcBef>
              <a:spcAft>
                <a:spcPts val="0"/>
              </a:spcAft>
              <a:buSzPts val="4800"/>
              <a:buNone/>
              <a:defRPr sz="4800"/>
            </a:lvl3pPr>
            <a:lvl4pPr lvl="3" rtl="0" algn="l">
              <a:lnSpc>
                <a:spcPct val="100000"/>
              </a:lnSpc>
              <a:spcBef>
                <a:spcPts val="0"/>
              </a:spcBef>
              <a:spcAft>
                <a:spcPts val="0"/>
              </a:spcAft>
              <a:buSzPts val="4800"/>
              <a:buNone/>
              <a:defRPr sz="4800"/>
            </a:lvl4pPr>
            <a:lvl5pPr lvl="4" rtl="0" algn="l">
              <a:lnSpc>
                <a:spcPct val="100000"/>
              </a:lnSpc>
              <a:spcBef>
                <a:spcPts val="0"/>
              </a:spcBef>
              <a:spcAft>
                <a:spcPts val="0"/>
              </a:spcAft>
              <a:buSzPts val="4800"/>
              <a:buNone/>
              <a:defRPr sz="4800"/>
            </a:lvl5pPr>
            <a:lvl6pPr lvl="5" rtl="0" algn="l">
              <a:lnSpc>
                <a:spcPct val="100000"/>
              </a:lnSpc>
              <a:spcBef>
                <a:spcPts val="0"/>
              </a:spcBef>
              <a:spcAft>
                <a:spcPts val="0"/>
              </a:spcAft>
              <a:buSzPts val="4800"/>
              <a:buNone/>
              <a:defRPr sz="4800"/>
            </a:lvl6pPr>
            <a:lvl7pPr lvl="6" rtl="0" algn="l">
              <a:lnSpc>
                <a:spcPct val="100000"/>
              </a:lnSpc>
              <a:spcBef>
                <a:spcPts val="0"/>
              </a:spcBef>
              <a:spcAft>
                <a:spcPts val="0"/>
              </a:spcAft>
              <a:buSzPts val="4800"/>
              <a:buNone/>
              <a:defRPr sz="4800"/>
            </a:lvl7pPr>
            <a:lvl8pPr lvl="7" rtl="0" algn="l">
              <a:lnSpc>
                <a:spcPct val="100000"/>
              </a:lnSpc>
              <a:spcBef>
                <a:spcPts val="0"/>
              </a:spcBef>
              <a:spcAft>
                <a:spcPts val="0"/>
              </a:spcAft>
              <a:buSzPts val="4800"/>
              <a:buNone/>
              <a:defRPr sz="4800"/>
            </a:lvl8pPr>
            <a:lvl9pPr lvl="8" rtl="0" algn="l">
              <a:lnSpc>
                <a:spcPct val="100000"/>
              </a:lnSpc>
              <a:spcBef>
                <a:spcPts val="0"/>
              </a:spcBef>
              <a:spcAft>
                <a:spcPts val="0"/>
              </a:spcAft>
              <a:buSzPts val="4800"/>
              <a:buNone/>
              <a:defRPr sz="4800"/>
            </a:lvl9pPr>
          </a:lstStyle>
          <a:p/>
        </p:txBody>
      </p:sp>
      <p:sp>
        <p:nvSpPr>
          <p:cNvPr id="79" name="Google Shape;79;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0"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p21"/>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4200"/>
              <a:buNone/>
              <a:defRPr sz="4200"/>
            </a:lvl1pPr>
            <a:lvl2pPr lvl="1" rtl="0" algn="ctr">
              <a:lnSpc>
                <a:spcPct val="100000"/>
              </a:lnSpc>
              <a:spcBef>
                <a:spcPts val="0"/>
              </a:spcBef>
              <a:spcAft>
                <a:spcPts val="0"/>
              </a:spcAft>
              <a:buSzPts val="4200"/>
              <a:buNone/>
              <a:defRPr sz="4200"/>
            </a:lvl2pPr>
            <a:lvl3pPr lvl="2" rtl="0" algn="ctr">
              <a:lnSpc>
                <a:spcPct val="100000"/>
              </a:lnSpc>
              <a:spcBef>
                <a:spcPts val="0"/>
              </a:spcBef>
              <a:spcAft>
                <a:spcPts val="0"/>
              </a:spcAft>
              <a:buSzPts val="4200"/>
              <a:buNone/>
              <a:defRPr sz="4200"/>
            </a:lvl3pPr>
            <a:lvl4pPr lvl="3" rtl="0" algn="ctr">
              <a:lnSpc>
                <a:spcPct val="100000"/>
              </a:lnSpc>
              <a:spcBef>
                <a:spcPts val="0"/>
              </a:spcBef>
              <a:spcAft>
                <a:spcPts val="0"/>
              </a:spcAft>
              <a:buSzPts val="4200"/>
              <a:buNone/>
              <a:defRPr sz="4200"/>
            </a:lvl4pPr>
            <a:lvl5pPr lvl="4" rtl="0" algn="ctr">
              <a:lnSpc>
                <a:spcPct val="100000"/>
              </a:lnSpc>
              <a:spcBef>
                <a:spcPts val="0"/>
              </a:spcBef>
              <a:spcAft>
                <a:spcPts val="0"/>
              </a:spcAft>
              <a:buSzPts val="4200"/>
              <a:buNone/>
              <a:defRPr sz="4200"/>
            </a:lvl5pPr>
            <a:lvl6pPr lvl="5" rtl="0" algn="ctr">
              <a:lnSpc>
                <a:spcPct val="100000"/>
              </a:lnSpc>
              <a:spcBef>
                <a:spcPts val="0"/>
              </a:spcBef>
              <a:spcAft>
                <a:spcPts val="0"/>
              </a:spcAft>
              <a:buSzPts val="4200"/>
              <a:buNone/>
              <a:defRPr sz="4200"/>
            </a:lvl6pPr>
            <a:lvl7pPr lvl="6" rtl="0" algn="ctr">
              <a:lnSpc>
                <a:spcPct val="100000"/>
              </a:lnSpc>
              <a:spcBef>
                <a:spcPts val="0"/>
              </a:spcBef>
              <a:spcAft>
                <a:spcPts val="0"/>
              </a:spcAft>
              <a:buSzPts val="4200"/>
              <a:buNone/>
              <a:defRPr sz="4200"/>
            </a:lvl7pPr>
            <a:lvl8pPr lvl="7" rtl="0" algn="ctr">
              <a:lnSpc>
                <a:spcPct val="100000"/>
              </a:lnSpc>
              <a:spcBef>
                <a:spcPts val="0"/>
              </a:spcBef>
              <a:spcAft>
                <a:spcPts val="0"/>
              </a:spcAft>
              <a:buSzPts val="4200"/>
              <a:buNone/>
              <a:defRPr sz="4200"/>
            </a:lvl8pPr>
            <a:lvl9pPr lvl="8" rtl="0" algn="ctr">
              <a:lnSpc>
                <a:spcPct val="100000"/>
              </a:lnSpc>
              <a:spcBef>
                <a:spcPts val="0"/>
              </a:spcBef>
              <a:spcAft>
                <a:spcPts val="0"/>
              </a:spcAft>
              <a:buSzPts val="4200"/>
              <a:buNone/>
              <a:defRPr sz="4200"/>
            </a:lvl9pPr>
          </a:lstStyle>
          <a:p/>
        </p:txBody>
      </p:sp>
      <p:sp>
        <p:nvSpPr>
          <p:cNvPr id="83" name="Google Shape;83;p21"/>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4" name="Google Shape;84;p21"/>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rtl="0" algn="l">
              <a:lnSpc>
                <a:spcPct val="115000"/>
              </a:lnSpc>
              <a:spcBef>
                <a:spcPts val="0"/>
              </a:spcBef>
              <a:spcAft>
                <a:spcPts val="0"/>
              </a:spcAft>
              <a:buSzPts val="1800"/>
              <a:buChar char="●"/>
              <a:defRPr/>
            </a:lvl1pPr>
            <a:lvl2pPr indent="-317500" lvl="1" marL="914400" rtl="0" algn="l">
              <a:lnSpc>
                <a:spcPct val="115000"/>
              </a:lnSpc>
              <a:spcBef>
                <a:spcPts val="1600"/>
              </a:spcBef>
              <a:spcAft>
                <a:spcPts val="0"/>
              </a:spcAft>
              <a:buSzPts val="1400"/>
              <a:buChar char="○"/>
              <a:defRPr/>
            </a:lvl2pPr>
            <a:lvl3pPr indent="-317500" lvl="2" marL="1371600" rtl="0" algn="l">
              <a:lnSpc>
                <a:spcPct val="115000"/>
              </a:lnSpc>
              <a:spcBef>
                <a:spcPts val="1600"/>
              </a:spcBef>
              <a:spcAft>
                <a:spcPts val="0"/>
              </a:spcAft>
              <a:buSzPts val="1400"/>
              <a:buChar char="■"/>
              <a:defRPr/>
            </a:lvl3pPr>
            <a:lvl4pPr indent="-317500" lvl="3" marL="1828800" rtl="0" algn="l">
              <a:lnSpc>
                <a:spcPct val="115000"/>
              </a:lnSpc>
              <a:spcBef>
                <a:spcPts val="1600"/>
              </a:spcBef>
              <a:spcAft>
                <a:spcPts val="0"/>
              </a:spcAft>
              <a:buSzPts val="1400"/>
              <a:buChar char="●"/>
              <a:defRPr/>
            </a:lvl4pPr>
            <a:lvl5pPr indent="-317500" lvl="4" marL="2286000" rtl="0" algn="l">
              <a:lnSpc>
                <a:spcPct val="115000"/>
              </a:lnSpc>
              <a:spcBef>
                <a:spcPts val="1600"/>
              </a:spcBef>
              <a:spcAft>
                <a:spcPts val="0"/>
              </a:spcAft>
              <a:buSzPts val="1400"/>
              <a:buChar char="○"/>
              <a:defRPr/>
            </a:lvl5pPr>
            <a:lvl6pPr indent="-317500" lvl="5" marL="2743200" rtl="0" algn="l">
              <a:lnSpc>
                <a:spcPct val="115000"/>
              </a:lnSpc>
              <a:spcBef>
                <a:spcPts val="1600"/>
              </a:spcBef>
              <a:spcAft>
                <a:spcPts val="0"/>
              </a:spcAft>
              <a:buSzPts val="1400"/>
              <a:buChar char="■"/>
              <a:defRPr/>
            </a:lvl6pPr>
            <a:lvl7pPr indent="-317500" lvl="6" marL="3200400" rtl="0" algn="l">
              <a:lnSpc>
                <a:spcPct val="115000"/>
              </a:lnSpc>
              <a:spcBef>
                <a:spcPts val="1600"/>
              </a:spcBef>
              <a:spcAft>
                <a:spcPts val="0"/>
              </a:spcAft>
              <a:buSzPts val="1400"/>
              <a:buChar char="●"/>
              <a:defRPr/>
            </a:lvl7pPr>
            <a:lvl8pPr indent="-317500" lvl="7" marL="3657600" rtl="0" algn="l">
              <a:lnSpc>
                <a:spcPct val="115000"/>
              </a:lnSpc>
              <a:spcBef>
                <a:spcPts val="1600"/>
              </a:spcBef>
              <a:spcAft>
                <a:spcPts val="0"/>
              </a:spcAft>
              <a:buSzPts val="1400"/>
              <a:buChar char="○"/>
              <a:defRPr/>
            </a:lvl8pPr>
            <a:lvl9pPr indent="-317500" lvl="8" marL="4114800" rtl="0" algn="l">
              <a:lnSpc>
                <a:spcPct val="115000"/>
              </a:lnSpc>
              <a:spcBef>
                <a:spcPts val="1600"/>
              </a:spcBef>
              <a:spcAft>
                <a:spcPts val="1600"/>
              </a:spcAft>
              <a:buSzPts val="1400"/>
              <a:buChar char="■"/>
              <a:defRPr/>
            </a:lvl9pPr>
          </a:lstStyle>
          <a:p/>
        </p:txBody>
      </p:sp>
      <p:sp>
        <p:nvSpPr>
          <p:cNvPr id="85" name="Google Shape;85;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6" name="Shape 86"/>
        <p:cNvGrpSpPr/>
        <p:nvPr/>
      </p:nvGrpSpPr>
      <p:grpSpPr>
        <a:xfrm>
          <a:off x="0" y="0"/>
          <a:ext cx="0" cy="0"/>
          <a:chOff x="0" y="0"/>
          <a:chExt cx="0" cy="0"/>
        </a:xfrm>
      </p:grpSpPr>
      <p:sp>
        <p:nvSpPr>
          <p:cNvPr id="87" name="Google Shape;87;p22"/>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rtl="0" algn="l">
              <a:lnSpc>
                <a:spcPct val="100000"/>
              </a:lnSpc>
              <a:spcBef>
                <a:spcPts val="0"/>
              </a:spcBef>
              <a:spcAft>
                <a:spcPts val="0"/>
              </a:spcAft>
              <a:buSzPts val="1800"/>
              <a:buNone/>
              <a:defRPr/>
            </a:lvl1pPr>
          </a:lstStyle>
          <a:p/>
        </p:txBody>
      </p:sp>
      <p:sp>
        <p:nvSpPr>
          <p:cNvPr id="88" name="Google Shape;88;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9" name="Shape 89"/>
        <p:cNvGrpSpPr/>
        <p:nvPr/>
      </p:nvGrpSpPr>
      <p:grpSpPr>
        <a:xfrm>
          <a:off x="0" y="0"/>
          <a:ext cx="0" cy="0"/>
          <a:chOff x="0" y="0"/>
          <a:chExt cx="0" cy="0"/>
        </a:xfrm>
      </p:grpSpPr>
      <p:sp>
        <p:nvSpPr>
          <p:cNvPr id="90" name="Google Shape;90;p23"/>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12000"/>
              <a:buNone/>
              <a:defRPr sz="12000"/>
            </a:lvl1pPr>
            <a:lvl2pPr lvl="1" rtl="0" algn="ctr">
              <a:lnSpc>
                <a:spcPct val="100000"/>
              </a:lnSpc>
              <a:spcBef>
                <a:spcPts val="0"/>
              </a:spcBef>
              <a:spcAft>
                <a:spcPts val="0"/>
              </a:spcAft>
              <a:buSzPts val="12000"/>
              <a:buNone/>
              <a:defRPr sz="12000"/>
            </a:lvl2pPr>
            <a:lvl3pPr lvl="2" rtl="0" algn="ctr">
              <a:lnSpc>
                <a:spcPct val="100000"/>
              </a:lnSpc>
              <a:spcBef>
                <a:spcPts val="0"/>
              </a:spcBef>
              <a:spcAft>
                <a:spcPts val="0"/>
              </a:spcAft>
              <a:buSzPts val="12000"/>
              <a:buNone/>
              <a:defRPr sz="12000"/>
            </a:lvl3pPr>
            <a:lvl4pPr lvl="3" rtl="0" algn="ctr">
              <a:lnSpc>
                <a:spcPct val="100000"/>
              </a:lnSpc>
              <a:spcBef>
                <a:spcPts val="0"/>
              </a:spcBef>
              <a:spcAft>
                <a:spcPts val="0"/>
              </a:spcAft>
              <a:buSzPts val="12000"/>
              <a:buNone/>
              <a:defRPr sz="12000"/>
            </a:lvl4pPr>
            <a:lvl5pPr lvl="4" rtl="0" algn="ctr">
              <a:lnSpc>
                <a:spcPct val="100000"/>
              </a:lnSpc>
              <a:spcBef>
                <a:spcPts val="0"/>
              </a:spcBef>
              <a:spcAft>
                <a:spcPts val="0"/>
              </a:spcAft>
              <a:buSzPts val="12000"/>
              <a:buNone/>
              <a:defRPr sz="12000"/>
            </a:lvl5pPr>
            <a:lvl6pPr lvl="5" rtl="0" algn="ctr">
              <a:lnSpc>
                <a:spcPct val="100000"/>
              </a:lnSpc>
              <a:spcBef>
                <a:spcPts val="0"/>
              </a:spcBef>
              <a:spcAft>
                <a:spcPts val="0"/>
              </a:spcAft>
              <a:buSzPts val="12000"/>
              <a:buNone/>
              <a:defRPr sz="12000"/>
            </a:lvl6pPr>
            <a:lvl7pPr lvl="6" rtl="0" algn="ctr">
              <a:lnSpc>
                <a:spcPct val="100000"/>
              </a:lnSpc>
              <a:spcBef>
                <a:spcPts val="0"/>
              </a:spcBef>
              <a:spcAft>
                <a:spcPts val="0"/>
              </a:spcAft>
              <a:buSzPts val="12000"/>
              <a:buNone/>
              <a:defRPr sz="12000"/>
            </a:lvl7pPr>
            <a:lvl8pPr lvl="7" rtl="0" algn="ctr">
              <a:lnSpc>
                <a:spcPct val="100000"/>
              </a:lnSpc>
              <a:spcBef>
                <a:spcPts val="0"/>
              </a:spcBef>
              <a:spcAft>
                <a:spcPts val="0"/>
              </a:spcAft>
              <a:buSzPts val="12000"/>
              <a:buNone/>
              <a:defRPr sz="12000"/>
            </a:lvl8pPr>
            <a:lvl9pPr lvl="8" rtl="0" algn="ctr">
              <a:lnSpc>
                <a:spcPct val="100000"/>
              </a:lnSpc>
              <a:spcBef>
                <a:spcPts val="0"/>
              </a:spcBef>
              <a:spcAft>
                <a:spcPts val="0"/>
              </a:spcAft>
              <a:buSzPts val="12000"/>
              <a:buNone/>
              <a:defRPr sz="12000"/>
            </a:lvl9pPr>
          </a:lstStyle>
          <a:p>
            <a:r>
              <a:t>xx%</a:t>
            </a:r>
          </a:p>
        </p:txBody>
      </p:sp>
      <p:sp>
        <p:nvSpPr>
          <p:cNvPr id="91" name="Google Shape;91;p23"/>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rtl="0" algn="ctr">
              <a:lnSpc>
                <a:spcPct val="115000"/>
              </a:lnSpc>
              <a:spcBef>
                <a:spcPts val="0"/>
              </a:spcBef>
              <a:spcAft>
                <a:spcPts val="0"/>
              </a:spcAft>
              <a:buSzPts val="1800"/>
              <a:buChar char="●"/>
              <a:defRPr/>
            </a:lvl1pPr>
            <a:lvl2pPr indent="-317500" lvl="1" marL="914400" rtl="0" algn="ctr">
              <a:lnSpc>
                <a:spcPct val="115000"/>
              </a:lnSpc>
              <a:spcBef>
                <a:spcPts val="1600"/>
              </a:spcBef>
              <a:spcAft>
                <a:spcPts val="0"/>
              </a:spcAft>
              <a:buSzPts val="1400"/>
              <a:buChar char="○"/>
              <a:defRPr/>
            </a:lvl2pPr>
            <a:lvl3pPr indent="-317500" lvl="2" marL="1371600" rtl="0" algn="ctr">
              <a:lnSpc>
                <a:spcPct val="115000"/>
              </a:lnSpc>
              <a:spcBef>
                <a:spcPts val="1600"/>
              </a:spcBef>
              <a:spcAft>
                <a:spcPts val="0"/>
              </a:spcAft>
              <a:buSzPts val="1400"/>
              <a:buChar char="■"/>
              <a:defRPr/>
            </a:lvl3pPr>
            <a:lvl4pPr indent="-317500" lvl="3" marL="1828800" rtl="0" algn="ctr">
              <a:lnSpc>
                <a:spcPct val="115000"/>
              </a:lnSpc>
              <a:spcBef>
                <a:spcPts val="1600"/>
              </a:spcBef>
              <a:spcAft>
                <a:spcPts val="0"/>
              </a:spcAft>
              <a:buSzPts val="1400"/>
              <a:buChar char="●"/>
              <a:defRPr/>
            </a:lvl4pPr>
            <a:lvl5pPr indent="-317500" lvl="4" marL="2286000" rtl="0" algn="ctr">
              <a:lnSpc>
                <a:spcPct val="115000"/>
              </a:lnSpc>
              <a:spcBef>
                <a:spcPts val="1600"/>
              </a:spcBef>
              <a:spcAft>
                <a:spcPts val="0"/>
              </a:spcAft>
              <a:buSzPts val="1400"/>
              <a:buChar char="○"/>
              <a:defRPr/>
            </a:lvl5pPr>
            <a:lvl6pPr indent="-317500" lvl="5" marL="2743200" rtl="0" algn="ctr">
              <a:lnSpc>
                <a:spcPct val="115000"/>
              </a:lnSpc>
              <a:spcBef>
                <a:spcPts val="1600"/>
              </a:spcBef>
              <a:spcAft>
                <a:spcPts val="0"/>
              </a:spcAft>
              <a:buSzPts val="1400"/>
              <a:buChar char="■"/>
              <a:defRPr/>
            </a:lvl6pPr>
            <a:lvl7pPr indent="-317500" lvl="6" marL="3200400" rtl="0" algn="ctr">
              <a:lnSpc>
                <a:spcPct val="115000"/>
              </a:lnSpc>
              <a:spcBef>
                <a:spcPts val="1600"/>
              </a:spcBef>
              <a:spcAft>
                <a:spcPts val="0"/>
              </a:spcAft>
              <a:buSzPts val="1400"/>
              <a:buChar char="●"/>
              <a:defRPr/>
            </a:lvl7pPr>
            <a:lvl8pPr indent="-317500" lvl="7" marL="3657600" rtl="0" algn="ctr">
              <a:lnSpc>
                <a:spcPct val="115000"/>
              </a:lnSpc>
              <a:spcBef>
                <a:spcPts val="1600"/>
              </a:spcBef>
              <a:spcAft>
                <a:spcPts val="0"/>
              </a:spcAft>
              <a:buSzPts val="1400"/>
              <a:buChar char="○"/>
              <a:defRPr/>
            </a:lvl8pPr>
            <a:lvl9pPr indent="-317500" lvl="8" marL="4114800" rtl="0" algn="ctr">
              <a:lnSpc>
                <a:spcPct val="115000"/>
              </a:lnSpc>
              <a:spcBef>
                <a:spcPts val="1600"/>
              </a:spcBef>
              <a:spcAft>
                <a:spcPts val="1600"/>
              </a:spcAft>
              <a:buSzPts val="1400"/>
              <a:buChar char="■"/>
              <a:defRPr/>
            </a:lvl9pPr>
          </a:lstStyle>
          <a:p/>
        </p:txBody>
      </p:sp>
      <p:sp>
        <p:nvSpPr>
          <p:cNvPr id="92" name="Google Shape;92;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3" name="Shape 93"/>
        <p:cNvGrpSpPr/>
        <p:nvPr/>
      </p:nvGrpSpPr>
      <p:grpSpPr>
        <a:xfrm>
          <a:off x="0" y="0"/>
          <a:ext cx="0" cy="0"/>
          <a:chOff x="0" y="0"/>
          <a:chExt cx="0" cy="0"/>
        </a:xfrm>
      </p:grpSpPr>
      <p:sp>
        <p:nvSpPr>
          <p:cNvPr id="94" name="Google Shape;94;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96" name="Shape 96"/>
        <p:cNvGrpSpPr/>
        <p:nvPr/>
      </p:nvGrpSpPr>
      <p:grpSpPr>
        <a:xfrm>
          <a:off x="0" y="0"/>
          <a:ext cx="0" cy="0"/>
          <a:chOff x="0" y="0"/>
          <a:chExt cx="0" cy="0"/>
        </a:xfrm>
      </p:grpSpPr>
      <p:sp>
        <p:nvSpPr>
          <p:cNvPr id="97" name="Google Shape;97;p2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9pPr>
          </a:lstStyle>
          <a:p/>
        </p:txBody>
      </p:sp>
      <p:sp>
        <p:nvSpPr>
          <p:cNvPr id="98" name="Google Shape;98;p2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00000"/>
              </a:lnSpc>
              <a:spcBef>
                <a:spcPts val="0"/>
              </a:spcBef>
              <a:spcAft>
                <a:spcPts val="0"/>
              </a:spcAft>
              <a:buClr>
                <a:srgbClr val="000000"/>
              </a:buClr>
              <a:buSzPts val="1800"/>
              <a:buFont typeface="Arial"/>
              <a:buChar char="●"/>
              <a:defRPr b="0" i="0" sz="1400" u="none" cap="none" strike="noStrike">
                <a:solidFill>
                  <a:srgbClr val="000000"/>
                </a:solidFill>
                <a:latin typeface="Arial"/>
                <a:ea typeface="Arial"/>
                <a:cs typeface="Arial"/>
                <a:sym typeface="Arial"/>
              </a:defRPr>
            </a:lvl1pPr>
            <a:lvl2pPr indent="-317500" lvl="1" marL="914400" marR="0" rtl="0" algn="l">
              <a:lnSpc>
                <a:spcPct val="100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indent="-317500" lvl="2" marL="1371600" marR="0" rtl="0" algn="l">
              <a:lnSpc>
                <a:spcPct val="100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indent="-317500" lvl="3" marL="1828800" marR="0" rtl="0" algn="l">
              <a:lnSpc>
                <a:spcPct val="100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indent="-317500" lvl="4" marL="2286000" marR="0" rtl="0" algn="l">
              <a:lnSpc>
                <a:spcPct val="100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indent="-317500" lvl="5" marL="2743200" marR="0" rtl="0" algn="l">
              <a:lnSpc>
                <a:spcPct val="100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indent="-317500" lvl="6" marL="3200400" marR="0" rtl="0" algn="l">
              <a:lnSpc>
                <a:spcPct val="100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indent="-317500" lvl="7" marL="3657600" marR="0" rtl="0" algn="l">
              <a:lnSpc>
                <a:spcPct val="100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indent="-317500" lvl="8" marL="4114800" marR="0" rtl="0" algn="l">
              <a:lnSpc>
                <a:spcPct val="100000"/>
              </a:lnSpc>
              <a:spcBef>
                <a:spcPts val="1600"/>
              </a:spcBef>
              <a:spcAft>
                <a:spcPts val="160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99" name="Google Shape;99;p2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1.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s-419"/>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5" name="Shape 95"/>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70"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1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7.png"/><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6.png"/><Relationship Id="rId4" Type="http://schemas.openxmlformats.org/officeDocument/2006/relationships/image" Target="../media/image2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6.png"/><Relationship Id="rId4" Type="http://schemas.openxmlformats.org/officeDocument/2006/relationships/image" Target="../media/image2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6.png"/><Relationship Id="rId4" Type="http://schemas.openxmlformats.org/officeDocument/2006/relationships/image" Target="../media/image38.png"/><Relationship Id="rId5" Type="http://schemas.openxmlformats.org/officeDocument/2006/relationships/image" Target="../media/image1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 Id="rId3" Type="http://schemas.openxmlformats.org/officeDocument/2006/relationships/image" Target="../media/image2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 Id="rId3" Type="http://schemas.openxmlformats.org/officeDocument/2006/relationships/image" Target="../media/image3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4.png"/><Relationship Id="rId4" Type="http://schemas.openxmlformats.org/officeDocument/2006/relationships/hyperlink" Target="https://plataforma.coderhouse.com/video-tutoriales" TargetMode="External"/><Relationship Id="rId5" Type="http://schemas.openxmlformats.org/officeDocument/2006/relationships/image" Target="../media/image7.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xml"/><Relationship Id="rId3" Type="http://schemas.openxmlformats.org/officeDocument/2006/relationships/image" Target="../media/image2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 Id="rId3" Type="http://schemas.openxmlformats.org/officeDocument/2006/relationships/image" Target="../media/image3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 Id="rId3" Type="http://schemas.openxmlformats.org/officeDocument/2006/relationships/image" Target="../media/image2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6.png"/><Relationship Id="rId4" Type="http://schemas.openxmlformats.org/officeDocument/2006/relationships/image" Target="../media/image23.png"/><Relationship Id="rId5" Type="http://schemas.openxmlformats.org/officeDocument/2006/relationships/image" Target="../media/image2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2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16.png"/><Relationship Id="rId4" Type="http://schemas.openxmlformats.org/officeDocument/2006/relationships/image" Target="../media/image24.png"/><Relationship Id="rId5" Type="http://schemas.openxmlformats.org/officeDocument/2006/relationships/image" Target="../media/image31.png"/><Relationship Id="rId6" Type="http://schemas.openxmlformats.org/officeDocument/2006/relationships/image" Target="../media/image32.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16.png"/><Relationship Id="rId4" Type="http://schemas.openxmlformats.org/officeDocument/2006/relationships/image" Target="../media/image28.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27.png"/><Relationship Id="rId4" Type="http://schemas.openxmlformats.org/officeDocument/2006/relationships/image" Target="../media/image4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37.png"/><Relationship Id="rId4" Type="http://schemas.openxmlformats.org/officeDocument/2006/relationships/image" Target="../media/image2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26.png"/><Relationship Id="rId4" Type="http://schemas.openxmlformats.org/officeDocument/2006/relationships/image" Target="../media/image39.gi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26.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17.png"/><Relationship Id="rId4" Type="http://schemas.openxmlformats.org/officeDocument/2006/relationships/image" Target="../media/image15.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43.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1.png"/><Relationship Id="rId4" Type="http://schemas.openxmlformats.org/officeDocument/2006/relationships/image" Target="../media/image41.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hyperlink" Target="https://stackblitz.com/" TargetMode="External"/><Relationship Id="rId4" Type="http://schemas.openxmlformats.org/officeDocument/2006/relationships/image" Target="../media/image1.png"/><Relationship Id="rId5" Type="http://schemas.openxmlformats.org/officeDocument/2006/relationships/image" Target="../media/image33.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42.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47.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8.xml"/><Relationship Id="rId3" Type="http://schemas.openxmlformats.org/officeDocument/2006/relationships/image" Target="../media/image34.png"/><Relationship Id="rId4" Type="http://schemas.openxmlformats.org/officeDocument/2006/relationships/image" Target="../media/image1.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9.xml"/><Relationship Id="rId3" Type="http://schemas.openxmlformats.org/officeDocument/2006/relationships/image" Target="../media/image34.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11.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0.xml"/><Relationship Id="rId3" Type="http://schemas.openxmlformats.org/officeDocument/2006/relationships/image" Target="../media/image48.gif"/><Relationship Id="rId4" Type="http://schemas.openxmlformats.org/officeDocument/2006/relationships/image" Target="../media/image1.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 Id="rId3" Type="http://schemas.openxmlformats.org/officeDocument/2006/relationships/image" Target="../media/image36.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 Id="rId3" Type="http://schemas.openxmlformats.org/officeDocument/2006/relationships/image" Target="../media/image36.png"/><Relationship Id="rId4" Type="http://schemas.openxmlformats.org/officeDocument/2006/relationships/image" Target="../media/image40.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3.xml"/><Relationship Id="rId3" Type="http://schemas.openxmlformats.org/officeDocument/2006/relationships/image" Target="../media/image36.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 Id="rId3" Type="http://schemas.openxmlformats.org/officeDocument/2006/relationships/image" Target="../media/image44.png"/><Relationship Id="rId4" Type="http://schemas.openxmlformats.org/officeDocument/2006/relationships/image" Target="../media/image46.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 Id="rId3" Type="http://schemas.openxmlformats.org/officeDocument/2006/relationships/image" Target="../media/image49.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6.xml"/><Relationship Id="rId3" Type="http://schemas.openxmlformats.org/officeDocument/2006/relationships/image" Target="../media/image50.png"/><Relationship Id="rId4" Type="http://schemas.openxmlformats.org/officeDocument/2006/relationships/hyperlink" Target="https://reactjs.org/blog/2018/03/27/update-on-async-rendering.html" TargetMode="Externa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 Id="rId3" Type="http://schemas.openxmlformats.org/officeDocument/2006/relationships/image" Target="../media/image44.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 Id="rId3" Type="http://schemas.openxmlformats.org/officeDocument/2006/relationships/image" Target="../media/image44.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 Id="rId3" Type="http://schemas.openxmlformats.org/officeDocument/2006/relationships/image" Target="../media/image4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 Id="rId3" Type="http://schemas.openxmlformats.org/officeDocument/2006/relationships/image" Target="../media/image44.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 Id="rId3" Type="http://schemas.openxmlformats.org/officeDocument/2006/relationships/image" Target="../media/image49.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2.xml"/><Relationship Id="rId3" Type="http://schemas.openxmlformats.org/officeDocument/2006/relationships/image" Target="../media/image44.png"/><Relationship Id="rId4" Type="http://schemas.openxmlformats.org/officeDocument/2006/relationships/image" Target="../media/image62.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3.xml"/><Relationship Id="rId3" Type="http://schemas.openxmlformats.org/officeDocument/2006/relationships/image" Target="../media/image44.png"/><Relationship Id="rId4" Type="http://schemas.openxmlformats.org/officeDocument/2006/relationships/image" Target="../media/image62.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4.xml"/><Relationship Id="rId3" Type="http://schemas.openxmlformats.org/officeDocument/2006/relationships/image" Target="../media/image44.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5.xml"/><Relationship Id="rId3" Type="http://schemas.openxmlformats.org/officeDocument/2006/relationships/image" Target="../media/image49.png"/><Relationship Id="rId4" Type="http://schemas.openxmlformats.org/officeDocument/2006/relationships/image" Target="../media/image39.gif"/></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6.xml"/><Relationship Id="rId3" Type="http://schemas.openxmlformats.org/officeDocument/2006/relationships/image" Target="../media/image44.png"/><Relationship Id="rId4" Type="http://schemas.openxmlformats.org/officeDocument/2006/relationships/image" Target="../media/image60.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7.xml"/><Relationship Id="rId3" Type="http://schemas.openxmlformats.org/officeDocument/2006/relationships/image" Target="../media/image44.png"/><Relationship Id="rId4" Type="http://schemas.openxmlformats.org/officeDocument/2006/relationships/image" Target="../media/image62.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8.xml"/><Relationship Id="rId3" Type="http://schemas.openxmlformats.org/officeDocument/2006/relationships/image" Target="../media/image52.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9.xml"/><Relationship Id="rId3" Type="http://schemas.openxmlformats.org/officeDocument/2006/relationships/image" Target="../media/image5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0.xml"/><Relationship Id="rId3" Type="http://schemas.openxmlformats.org/officeDocument/2006/relationships/image" Target="../media/image44.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1.xml"/><Relationship Id="rId3" Type="http://schemas.openxmlformats.org/officeDocument/2006/relationships/image" Target="../media/image44.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2.xml"/><Relationship Id="rId3" Type="http://schemas.openxmlformats.org/officeDocument/2006/relationships/image" Target="../media/image51.png"/><Relationship Id="rId4" Type="http://schemas.openxmlformats.org/officeDocument/2006/relationships/image" Target="../media/image53.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3.xml"/><Relationship Id="rId3" Type="http://schemas.openxmlformats.org/officeDocument/2006/relationships/image" Target="../media/image56.png"/><Relationship Id="rId4" Type="http://schemas.openxmlformats.org/officeDocument/2006/relationships/image" Target="../media/image57.png"/><Relationship Id="rId5" Type="http://schemas.openxmlformats.org/officeDocument/2006/relationships/image" Target="../media/image54.png"/><Relationship Id="rId6" Type="http://schemas.openxmlformats.org/officeDocument/2006/relationships/image" Target="../media/image55.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4.xml"/><Relationship Id="rId3" Type="http://schemas.openxmlformats.org/officeDocument/2006/relationships/image" Target="../media/image51.png"/><Relationship Id="rId4" Type="http://schemas.openxmlformats.org/officeDocument/2006/relationships/image" Target="../media/image59.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5.xml"/><Relationship Id="rId3" Type="http://schemas.openxmlformats.org/officeDocument/2006/relationships/image" Target="../media/image51.png"/><Relationship Id="rId4" Type="http://schemas.openxmlformats.org/officeDocument/2006/relationships/image" Target="../media/image59.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6.xml"/><Relationship Id="rId3" Type="http://schemas.openxmlformats.org/officeDocument/2006/relationships/image" Target="../media/image66.png"/><Relationship Id="rId4" Type="http://schemas.openxmlformats.org/officeDocument/2006/relationships/image" Target="../media/image61.pn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67.xml"/><Relationship Id="rId3" Type="http://schemas.openxmlformats.org/officeDocument/2006/relationships/image" Target="../media/image58.png"/><Relationship Id="rId4" Type="http://schemas.openxmlformats.org/officeDocument/2006/relationships/image" Target="../media/image1.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68.xml"/><Relationship Id="rId3" Type="http://schemas.openxmlformats.org/officeDocument/2006/relationships/hyperlink" Target="https://es.reactjs.org/docs/react-component.html" TargetMode="External"/><Relationship Id="rId4" Type="http://schemas.openxmlformats.org/officeDocument/2006/relationships/hyperlink" Target="https://reactjs.org/blog/2018/03/27/update-on-async-rendering.html" TargetMode="External"/><Relationship Id="rId5" Type="http://schemas.openxmlformats.org/officeDocument/2006/relationships/image" Target="../media/image1.png"/><Relationship Id="rId6" Type="http://schemas.openxmlformats.org/officeDocument/2006/relationships/image" Target="../media/image65.png"/><Relationship Id="rId7" Type="http://schemas.openxmlformats.org/officeDocument/2006/relationships/image" Target="../media/image64.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9.xml"/><Relationship Id="rId3" Type="http://schemas.openxmlformats.org/officeDocument/2006/relationships/image" Target="../media/image6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9.png"/><Relationship Id="rId4" Type="http://schemas.openxmlformats.org/officeDocument/2006/relationships/image" Target="../media/image10.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0.xml"/><Relationship Id="rId3" Type="http://schemas.openxmlformats.org/officeDocument/2006/relationships/image" Target="../media/image68.png"/><Relationship Id="rId4" Type="http://schemas.openxmlformats.org/officeDocument/2006/relationships/image" Target="../media/image6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image" Target="../media/image8.png"/><Relationship Id="rId6" Type="http://schemas.openxmlformats.org/officeDocument/2006/relationships/image" Target="../media/image13.png"/><Relationship Id="rId7"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F89D2"/>
            </a:gs>
            <a:gs pos="100000">
              <a:srgbClr val="E0FF00"/>
            </a:gs>
          </a:gsLst>
          <a:lin ang="10800025" scaled="0"/>
        </a:gradFill>
      </p:bgPr>
    </p:bg>
    <p:spTree>
      <p:nvGrpSpPr>
        <p:cNvPr id="103" name="Shape 103"/>
        <p:cNvGrpSpPr/>
        <p:nvPr/>
      </p:nvGrpSpPr>
      <p:grpSpPr>
        <a:xfrm>
          <a:off x="0" y="0"/>
          <a:ext cx="0" cy="0"/>
          <a:chOff x="0" y="0"/>
          <a:chExt cx="0" cy="0"/>
        </a:xfrm>
      </p:grpSpPr>
      <p:sp>
        <p:nvSpPr>
          <p:cNvPr id="104" name="Google Shape;104;p27"/>
          <p:cNvSpPr txBox="1"/>
          <p:nvPr/>
        </p:nvSpPr>
        <p:spPr>
          <a:xfrm>
            <a:off x="1398000" y="2077200"/>
            <a:ext cx="63480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419" sz="3600" u="none" cap="none" strike="noStrike">
                <a:solidFill>
                  <a:srgbClr val="121212"/>
                </a:solidFill>
                <a:latin typeface="Anton"/>
                <a:ea typeface="Anton"/>
                <a:cs typeface="Anton"/>
                <a:sym typeface="Anton"/>
              </a:rPr>
              <a:t>RECUERDA PONER A GRABAR LA CLASE</a:t>
            </a:r>
            <a:endParaRPr b="0" i="1" sz="3600" u="none" cap="none" strike="noStrike">
              <a:solidFill>
                <a:srgbClr val="121212"/>
              </a:solidFill>
              <a:latin typeface="Anton"/>
              <a:ea typeface="Anton"/>
              <a:cs typeface="Anton"/>
              <a:sym typeface="Anton"/>
            </a:endParaRPr>
          </a:p>
        </p:txBody>
      </p:sp>
      <p:pic>
        <p:nvPicPr>
          <p:cNvPr id="105" name="Google Shape;105;p27"/>
          <p:cNvPicPr preferRelativeResize="0"/>
          <p:nvPr/>
        </p:nvPicPr>
        <p:blipFill rotWithShape="1">
          <a:blip r:embed="rId3">
            <a:alphaModFix/>
          </a:blip>
          <a:srcRect b="0" l="0" r="0" t="0"/>
          <a:stretch/>
        </p:blipFill>
        <p:spPr>
          <a:xfrm>
            <a:off x="4125950" y="3210488"/>
            <a:ext cx="892100" cy="743425"/>
          </a:xfrm>
          <a:prstGeom prst="rect">
            <a:avLst/>
          </a:prstGeom>
          <a:noFill/>
          <a:ln>
            <a:noFill/>
          </a:ln>
        </p:spPr>
      </p:pic>
      <p:pic>
        <p:nvPicPr>
          <p:cNvPr id="106" name="Google Shape;106;p27"/>
          <p:cNvPicPr preferRelativeResize="0"/>
          <p:nvPr/>
        </p:nvPicPr>
        <p:blipFill rotWithShape="1">
          <a:blip r:embed="rId4">
            <a:alphaModFix/>
          </a:blip>
          <a:srcRect b="0" l="0" r="0" t="0"/>
          <a:stretch/>
        </p:blipFill>
        <p:spPr>
          <a:xfrm>
            <a:off x="7567925" y="4659625"/>
            <a:ext cx="1186526" cy="3306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0FF00"/>
            </a:gs>
            <a:gs pos="100000">
              <a:srgbClr val="3CEFAB"/>
            </a:gs>
          </a:gsLst>
          <a:lin ang="10800025" scaled="0"/>
        </a:gradFill>
      </p:bgPr>
    </p:bg>
    <p:spTree>
      <p:nvGrpSpPr>
        <p:cNvPr id="231" name="Shape 231"/>
        <p:cNvGrpSpPr/>
        <p:nvPr/>
      </p:nvGrpSpPr>
      <p:grpSpPr>
        <a:xfrm>
          <a:off x="0" y="0"/>
          <a:ext cx="0" cy="0"/>
          <a:chOff x="0" y="0"/>
          <a:chExt cx="0" cy="0"/>
        </a:xfrm>
      </p:grpSpPr>
      <p:sp>
        <p:nvSpPr>
          <p:cNvPr id="232" name="Google Shape;232;p36"/>
          <p:cNvSpPr txBox="1"/>
          <p:nvPr/>
        </p:nvSpPr>
        <p:spPr>
          <a:xfrm>
            <a:off x="2187450" y="2077200"/>
            <a:ext cx="47691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s-419" sz="3600">
                <a:latin typeface="Anton"/>
                <a:ea typeface="Anton"/>
                <a:cs typeface="Anton"/>
                <a:sym typeface="Anton"/>
              </a:rPr>
              <a:t>ANATOMÍA DE UN COMPONENTE</a:t>
            </a:r>
            <a:endParaRPr i="1" sz="3600">
              <a:latin typeface="Anton"/>
              <a:ea typeface="Anton"/>
              <a:cs typeface="Anton"/>
              <a:sym typeface="Anton"/>
            </a:endParaRPr>
          </a:p>
        </p:txBody>
      </p:sp>
      <p:pic>
        <p:nvPicPr>
          <p:cNvPr id="233" name="Google Shape;233;p36"/>
          <p:cNvPicPr preferRelativeResize="0"/>
          <p:nvPr/>
        </p:nvPicPr>
        <p:blipFill rotWithShape="1">
          <a:blip r:embed="rId3">
            <a:alphaModFix/>
          </a:blip>
          <a:srcRect b="0" l="0" r="0" t="0"/>
          <a:stretch/>
        </p:blipFill>
        <p:spPr>
          <a:xfrm>
            <a:off x="7446150" y="4444700"/>
            <a:ext cx="1186526" cy="3306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pic>
        <p:nvPicPr>
          <p:cNvPr id="238" name="Google Shape;238;p37"/>
          <p:cNvPicPr preferRelativeResize="0"/>
          <p:nvPr/>
        </p:nvPicPr>
        <p:blipFill>
          <a:blip r:embed="rId3">
            <a:alphaModFix/>
          </a:blip>
          <a:stretch>
            <a:fillRect/>
          </a:stretch>
        </p:blipFill>
        <p:spPr>
          <a:xfrm>
            <a:off x="7567925" y="4659625"/>
            <a:ext cx="1186526" cy="330675"/>
          </a:xfrm>
          <a:prstGeom prst="rect">
            <a:avLst/>
          </a:prstGeom>
          <a:noFill/>
          <a:ln>
            <a:noFill/>
          </a:ln>
        </p:spPr>
      </p:pic>
      <p:grpSp>
        <p:nvGrpSpPr>
          <p:cNvPr id="239" name="Google Shape;239;p37"/>
          <p:cNvGrpSpPr/>
          <p:nvPr/>
        </p:nvGrpSpPr>
        <p:grpSpPr>
          <a:xfrm>
            <a:off x="1113925" y="1313488"/>
            <a:ext cx="6916150" cy="3169900"/>
            <a:chOff x="1147175" y="864475"/>
            <a:chExt cx="6916150" cy="3169900"/>
          </a:xfrm>
        </p:grpSpPr>
        <p:sp>
          <p:nvSpPr>
            <p:cNvPr id="240" name="Google Shape;240;p37"/>
            <p:cNvSpPr txBox="1"/>
            <p:nvPr/>
          </p:nvSpPr>
          <p:spPr>
            <a:xfrm>
              <a:off x="1492025" y="864475"/>
              <a:ext cx="1823400" cy="6228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rPr lang="es-419" sz="2500">
                  <a:solidFill>
                    <a:schemeClr val="dk1"/>
                  </a:solidFill>
                  <a:highlight>
                    <a:srgbClr val="FFFFFF"/>
                  </a:highlight>
                  <a:latin typeface="Helvetica Neue"/>
                  <a:ea typeface="Helvetica Neue"/>
                  <a:cs typeface="Helvetica Neue"/>
                  <a:sym typeface="Helvetica Neue"/>
                </a:rPr>
                <a:t>Props</a:t>
              </a:r>
              <a:endParaRPr sz="2500">
                <a:solidFill>
                  <a:schemeClr val="dk1"/>
                </a:solidFill>
                <a:highlight>
                  <a:srgbClr val="FFFFFF"/>
                </a:highlight>
                <a:latin typeface="Helvetica Neue"/>
                <a:ea typeface="Helvetica Neue"/>
                <a:cs typeface="Helvetica Neue"/>
                <a:sym typeface="Helvetica Neue"/>
              </a:endParaRPr>
            </a:p>
          </p:txBody>
        </p:sp>
        <p:pic>
          <p:nvPicPr>
            <p:cNvPr id="241" name="Google Shape;241;p37"/>
            <p:cNvPicPr preferRelativeResize="0"/>
            <p:nvPr/>
          </p:nvPicPr>
          <p:blipFill>
            <a:blip r:embed="rId4">
              <a:alphaModFix/>
            </a:blip>
            <a:stretch>
              <a:fillRect/>
            </a:stretch>
          </p:blipFill>
          <p:spPr>
            <a:xfrm>
              <a:off x="3660263" y="1487275"/>
              <a:ext cx="1823463" cy="1632000"/>
            </a:xfrm>
            <a:prstGeom prst="rect">
              <a:avLst/>
            </a:prstGeom>
            <a:noFill/>
            <a:ln>
              <a:noFill/>
            </a:ln>
          </p:spPr>
        </p:pic>
        <p:sp>
          <p:nvSpPr>
            <p:cNvPr id="242" name="Google Shape;242;p37"/>
            <p:cNvSpPr txBox="1"/>
            <p:nvPr/>
          </p:nvSpPr>
          <p:spPr>
            <a:xfrm>
              <a:off x="5895075" y="864475"/>
              <a:ext cx="1823400" cy="6228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rPr lang="es-419" sz="2500">
                  <a:solidFill>
                    <a:schemeClr val="dk1"/>
                  </a:solidFill>
                  <a:highlight>
                    <a:srgbClr val="FFFFFF"/>
                  </a:highlight>
                  <a:latin typeface="Helvetica Neue"/>
                  <a:ea typeface="Helvetica Neue"/>
                  <a:cs typeface="Helvetica Neue"/>
                  <a:sym typeface="Helvetica Neue"/>
                </a:rPr>
                <a:t>State</a:t>
              </a:r>
              <a:endParaRPr sz="2500">
                <a:solidFill>
                  <a:schemeClr val="dk1"/>
                </a:solidFill>
                <a:highlight>
                  <a:srgbClr val="FFFFFF"/>
                </a:highlight>
                <a:latin typeface="Helvetica Neue"/>
                <a:ea typeface="Helvetica Neue"/>
                <a:cs typeface="Helvetica Neue"/>
                <a:sym typeface="Helvetica Neue"/>
              </a:endParaRPr>
            </a:p>
          </p:txBody>
        </p:sp>
        <p:sp>
          <p:nvSpPr>
            <p:cNvPr id="243" name="Google Shape;243;p37"/>
            <p:cNvSpPr txBox="1"/>
            <p:nvPr/>
          </p:nvSpPr>
          <p:spPr>
            <a:xfrm>
              <a:off x="1147175" y="3411575"/>
              <a:ext cx="2513100" cy="6228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rPr lang="es-419" sz="2500">
                  <a:solidFill>
                    <a:schemeClr val="dk1"/>
                  </a:solidFill>
                  <a:highlight>
                    <a:srgbClr val="FFFFFF"/>
                  </a:highlight>
                  <a:latin typeface="Helvetica Neue"/>
                  <a:ea typeface="Helvetica Neue"/>
                  <a:cs typeface="Helvetica Neue"/>
                  <a:sym typeface="Helvetica Neue"/>
                </a:rPr>
                <a:t>DOM Sync</a:t>
              </a:r>
              <a:endParaRPr sz="2500">
                <a:solidFill>
                  <a:schemeClr val="dk1"/>
                </a:solidFill>
                <a:highlight>
                  <a:srgbClr val="FFFFFF"/>
                </a:highlight>
                <a:latin typeface="Helvetica Neue"/>
                <a:ea typeface="Helvetica Neue"/>
                <a:cs typeface="Helvetica Neue"/>
                <a:sym typeface="Helvetica Neue"/>
              </a:endParaRPr>
            </a:p>
          </p:txBody>
        </p:sp>
        <p:sp>
          <p:nvSpPr>
            <p:cNvPr id="244" name="Google Shape;244;p37"/>
            <p:cNvSpPr txBox="1"/>
            <p:nvPr/>
          </p:nvSpPr>
          <p:spPr>
            <a:xfrm>
              <a:off x="5550225" y="3411575"/>
              <a:ext cx="2513100" cy="6228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rPr lang="es-419" sz="2500">
                  <a:solidFill>
                    <a:schemeClr val="dk1"/>
                  </a:solidFill>
                  <a:highlight>
                    <a:srgbClr val="FFFFFF"/>
                  </a:highlight>
                  <a:latin typeface="Helvetica Neue"/>
                  <a:ea typeface="Helvetica Neue"/>
                  <a:cs typeface="Helvetica Neue"/>
                  <a:sym typeface="Helvetica Neue"/>
                </a:rPr>
                <a:t>Lifecycle</a:t>
              </a:r>
              <a:endParaRPr sz="2500">
                <a:solidFill>
                  <a:schemeClr val="dk1"/>
                </a:solidFill>
                <a:highlight>
                  <a:srgbClr val="FFFFFF"/>
                </a:highlight>
                <a:latin typeface="Helvetica Neue"/>
                <a:ea typeface="Helvetica Neue"/>
                <a:cs typeface="Helvetica Neue"/>
                <a:sym typeface="Helvetica Neue"/>
              </a:endParaRPr>
            </a:p>
          </p:txBody>
        </p:sp>
      </p:grpSp>
      <p:sp>
        <p:nvSpPr>
          <p:cNvPr id="245" name="Google Shape;245;p37"/>
          <p:cNvSpPr txBox="1"/>
          <p:nvPr/>
        </p:nvSpPr>
        <p:spPr>
          <a:xfrm>
            <a:off x="1596450" y="293650"/>
            <a:ext cx="5951100" cy="84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s-419" sz="3600">
                <a:latin typeface="Anton"/>
                <a:ea typeface="Anton"/>
                <a:cs typeface="Anton"/>
                <a:sym typeface="Anton"/>
              </a:rPr>
              <a:t>ANATOMÍA DE UN COMPONENTE</a:t>
            </a:r>
            <a:endParaRPr i="1" sz="3600">
              <a:latin typeface="Anton"/>
              <a:ea typeface="Anton"/>
              <a:cs typeface="Anton"/>
              <a:sym typeface="Anton"/>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0FF00"/>
            </a:gs>
            <a:gs pos="100000">
              <a:srgbClr val="3CEFAB"/>
            </a:gs>
          </a:gsLst>
          <a:lin ang="10800025" scaled="0"/>
        </a:gradFill>
      </p:bgPr>
    </p:bg>
    <p:spTree>
      <p:nvGrpSpPr>
        <p:cNvPr id="249" name="Shape 249"/>
        <p:cNvGrpSpPr/>
        <p:nvPr/>
      </p:nvGrpSpPr>
      <p:grpSpPr>
        <a:xfrm>
          <a:off x="0" y="0"/>
          <a:ext cx="0" cy="0"/>
          <a:chOff x="0" y="0"/>
          <a:chExt cx="0" cy="0"/>
        </a:xfrm>
      </p:grpSpPr>
      <p:sp>
        <p:nvSpPr>
          <p:cNvPr id="250" name="Google Shape;250;p38"/>
          <p:cNvSpPr txBox="1"/>
          <p:nvPr/>
        </p:nvSpPr>
        <p:spPr>
          <a:xfrm>
            <a:off x="2187450" y="2077200"/>
            <a:ext cx="47691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s-419" sz="3600">
                <a:latin typeface="Anton"/>
                <a:ea typeface="Anton"/>
                <a:cs typeface="Anton"/>
                <a:sym typeface="Anton"/>
              </a:rPr>
              <a:t>PROPIEDADES/PROPS</a:t>
            </a:r>
            <a:endParaRPr i="1" sz="3600">
              <a:latin typeface="Anton"/>
              <a:ea typeface="Anton"/>
              <a:cs typeface="Anton"/>
              <a:sym typeface="Anton"/>
            </a:endParaRPr>
          </a:p>
        </p:txBody>
      </p:sp>
      <p:pic>
        <p:nvPicPr>
          <p:cNvPr id="251" name="Google Shape;251;p38"/>
          <p:cNvPicPr preferRelativeResize="0"/>
          <p:nvPr/>
        </p:nvPicPr>
        <p:blipFill rotWithShape="1">
          <a:blip r:embed="rId3">
            <a:alphaModFix/>
          </a:blip>
          <a:srcRect b="0" l="0" r="0" t="0"/>
          <a:stretch/>
        </p:blipFill>
        <p:spPr>
          <a:xfrm>
            <a:off x="7446150" y="4444700"/>
            <a:ext cx="1186526" cy="3306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pic>
        <p:nvPicPr>
          <p:cNvPr id="256" name="Google Shape;256;p39"/>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257" name="Google Shape;257;p39"/>
          <p:cNvSpPr txBox="1"/>
          <p:nvPr/>
        </p:nvSpPr>
        <p:spPr>
          <a:xfrm>
            <a:off x="621975" y="529425"/>
            <a:ext cx="6068100" cy="71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s-419" sz="2600">
                <a:solidFill>
                  <a:schemeClr val="dk1"/>
                </a:solidFill>
                <a:latin typeface="Anton"/>
                <a:ea typeface="Anton"/>
                <a:cs typeface="Anton"/>
                <a:sym typeface="Anton"/>
              </a:rPr>
              <a:t>Props: ¿</a:t>
            </a:r>
            <a:r>
              <a:rPr i="1" lang="es-419" sz="2600">
                <a:solidFill>
                  <a:schemeClr val="dk1"/>
                </a:solidFill>
                <a:latin typeface="Anton"/>
                <a:ea typeface="Anton"/>
                <a:cs typeface="Anton"/>
                <a:sym typeface="Anton"/>
              </a:rPr>
              <a:t>¡</a:t>
            </a:r>
            <a:r>
              <a:rPr i="1" lang="es-419" sz="2600">
                <a:solidFill>
                  <a:schemeClr val="dk1"/>
                </a:solidFill>
                <a:latin typeface="Anton"/>
                <a:ea typeface="Anton"/>
                <a:cs typeface="Anton"/>
                <a:sym typeface="Anton"/>
              </a:rPr>
              <a:t>Un espacio multipropósito</a:t>
            </a:r>
            <a:r>
              <a:rPr i="1" lang="es-419" sz="2600">
                <a:solidFill>
                  <a:schemeClr val="dk1"/>
                </a:solidFill>
                <a:latin typeface="Anton"/>
                <a:ea typeface="Anton"/>
                <a:cs typeface="Anton"/>
                <a:sym typeface="Anton"/>
              </a:rPr>
              <a:t>!</a:t>
            </a:r>
            <a:r>
              <a:rPr i="1" lang="es-419" sz="2600">
                <a:solidFill>
                  <a:schemeClr val="dk1"/>
                </a:solidFill>
                <a:latin typeface="Anton"/>
                <a:ea typeface="Anton"/>
                <a:cs typeface="Anton"/>
                <a:sym typeface="Anton"/>
              </a:rPr>
              <a:t>?</a:t>
            </a:r>
            <a:endParaRPr sz="2600"/>
          </a:p>
        </p:txBody>
      </p:sp>
      <p:sp>
        <p:nvSpPr>
          <p:cNvPr id="258" name="Google Shape;258;p39"/>
          <p:cNvSpPr txBox="1"/>
          <p:nvPr/>
        </p:nvSpPr>
        <p:spPr>
          <a:xfrm>
            <a:off x="659100" y="1239525"/>
            <a:ext cx="7825800" cy="33957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s-419" sz="1800">
                <a:solidFill>
                  <a:schemeClr val="dk1"/>
                </a:solidFill>
                <a:highlight>
                  <a:srgbClr val="FFFFFF"/>
                </a:highlight>
                <a:latin typeface="Helvetica Neue Light"/>
                <a:ea typeface="Helvetica Neue Light"/>
                <a:cs typeface="Helvetica Neue Light"/>
                <a:sym typeface="Helvetica Neue Light"/>
              </a:rPr>
              <a:t>No están limitadas a ser valores fijos como: </a:t>
            </a:r>
            <a:r>
              <a:rPr b="1" lang="es-419" sz="1800">
                <a:solidFill>
                  <a:schemeClr val="dk1"/>
                </a:solidFill>
                <a:highlight>
                  <a:srgbClr val="FFFFFF"/>
                </a:highlight>
                <a:latin typeface="Helvetica Neue"/>
                <a:ea typeface="Helvetica Neue"/>
                <a:cs typeface="Helvetica Neue"/>
                <a:sym typeface="Helvetica Neue"/>
              </a:rPr>
              <a:t>1 / “Alexis” / true</a:t>
            </a:r>
            <a:endParaRPr b="1" sz="1800">
              <a:solidFill>
                <a:schemeClr val="dk1"/>
              </a:solidFill>
              <a:highlight>
                <a:srgbClr val="FFFFFF"/>
              </a:highlight>
              <a:latin typeface="Helvetica Neue"/>
              <a:ea typeface="Helvetica Neue"/>
              <a:cs typeface="Helvetica Neue"/>
              <a:sym typeface="Helvetica Neue"/>
            </a:endParaRPr>
          </a:p>
          <a:p>
            <a:pPr indent="457200" lvl="0" marL="0" rtl="0" algn="l">
              <a:lnSpc>
                <a:spcPct val="115000"/>
              </a:lnSpc>
              <a:spcBef>
                <a:spcPts val="0"/>
              </a:spcBef>
              <a:spcAft>
                <a:spcPts val="0"/>
              </a:spcAft>
              <a:buNone/>
            </a:pPr>
            <a:r>
              <a:t/>
            </a:r>
            <a:endParaRPr sz="1800">
              <a:solidFill>
                <a:schemeClr val="dk1"/>
              </a:solidFill>
              <a:highlight>
                <a:srgbClr val="FFFFFF"/>
              </a:highlight>
              <a:latin typeface="Helvetica Neue Light"/>
              <a:ea typeface="Helvetica Neue Light"/>
              <a:cs typeface="Helvetica Neue Light"/>
              <a:sym typeface="Helvetica Neue Light"/>
            </a:endParaRPr>
          </a:p>
          <a:p>
            <a:pPr indent="457200" lvl="0" marL="0" rtl="0" algn="l">
              <a:lnSpc>
                <a:spcPct val="115000"/>
              </a:lnSpc>
              <a:spcBef>
                <a:spcPts val="0"/>
              </a:spcBef>
              <a:spcAft>
                <a:spcPts val="0"/>
              </a:spcAft>
              <a:buNone/>
            </a:pPr>
            <a:r>
              <a:rPr lang="es-419" sz="1800">
                <a:solidFill>
                  <a:schemeClr val="dk1"/>
                </a:solidFill>
                <a:highlight>
                  <a:srgbClr val="FFFFFF"/>
                </a:highlight>
                <a:latin typeface="Helvetica Neue Light"/>
                <a:ea typeface="Helvetica Neue Light"/>
                <a:cs typeface="Helvetica Neue Light"/>
                <a:sym typeface="Helvetica Neue Light"/>
              </a:rPr>
              <a:t>Pueden ser lo que sea:</a:t>
            </a:r>
            <a:endParaRPr sz="1800">
              <a:solidFill>
                <a:schemeClr val="dk1"/>
              </a:solidFill>
              <a:highlight>
                <a:srgbClr val="FFFFFF"/>
              </a:highlight>
              <a:latin typeface="Helvetica Neue Light"/>
              <a:ea typeface="Helvetica Neue Light"/>
              <a:cs typeface="Helvetica Neue Light"/>
              <a:sym typeface="Helvetica Neue Light"/>
            </a:endParaRPr>
          </a:p>
          <a:p>
            <a:pPr indent="-342900" lvl="2" marL="1371600" rtl="0" algn="l">
              <a:lnSpc>
                <a:spcPct val="115000"/>
              </a:lnSpc>
              <a:spcBef>
                <a:spcPts val="0"/>
              </a:spcBef>
              <a:spcAft>
                <a:spcPts val="0"/>
              </a:spcAft>
              <a:buClr>
                <a:srgbClr val="3CEFAB"/>
              </a:buClr>
              <a:buSzPts val="1800"/>
              <a:buFont typeface="Helvetica Neue"/>
              <a:buChar char="●"/>
            </a:pPr>
            <a:r>
              <a:rPr b="1" lang="es-419" sz="1800">
                <a:solidFill>
                  <a:schemeClr val="dk1"/>
                </a:solidFill>
                <a:highlight>
                  <a:srgbClr val="FFFFFF"/>
                </a:highlight>
                <a:latin typeface="Helvetica Neue"/>
                <a:ea typeface="Helvetica Neue"/>
                <a:cs typeface="Helvetica Neue"/>
                <a:sym typeface="Helvetica Neue"/>
              </a:rPr>
              <a:t>Valores comunes</a:t>
            </a:r>
            <a:endParaRPr b="1" sz="1800">
              <a:solidFill>
                <a:schemeClr val="dk1"/>
              </a:solidFill>
              <a:highlight>
                <a:srgbClr val="FFFFFF"/>
              </a:highlight>
              <a:latin typeface="Helvetica Neue"/>
              <a:ea typeface="Helvetica Neue"/>
              <a:cs typeface="Helvetica Neue"/>
              <a:sym typeface="Helvetica Neue"/>
            </a:endParaRPr>
          </a:p>
          <a:p>
            <a:pPr indent="-342900" lvl="3" marL="1828800" rtl="0" algn="l">
              <a:lnSpc>
                <a:spcPct val="115000"/>
              </a:lnSpc>
              <a:spcBef>
                <a:spcPts val="0"/>
              </a:spcBef>
              <a:spcAft>
                <a:spcPts val="0"/>
              </a:spcAft>
              <a:buClr>
                <a:schemeClr val="dk1"/>
              </a:buClr>
              <a:buSzPts val="1800"/>
              <a:buFont typeface="Helvetica Neue Light"/>
              <a:buChar char="●"/>
            </a:pPr>
            <a:r>
              <a:rPr lang="es-419" sz="1800">
                <a:solidFill>
                  <a:schemeClr val="dk1"/>
                </a:solidFill>
                <a:highlight>
                  <a:srgbClr val="FFFFFF"/>
                </a:highlight>
                <a:latin typeface="Helvetica Neue Light"/>
                <a:ea typeface="Helvetica Neue Light"/>
                <a:cs typeface="Helvetica Neue Light"/>
                <a:sym typeface="Helvetica Neue Light"/>
              </a:rPr>
              <a:t>num, bool, array, obj</a:t>
            </a:r>
            <a:endParaRPr sz="1800">
              <a:solidFill>
                <a:schemeClr val="dk1"/>
              </a:solidFill>
              <a:highlight>
                <a:srgbClr val="FFFFFF"/>
              </a:highlight>
              <a:latin typeface="Helvetica Neue Light"/>
              <a:ea typeface="Helvetica Neue Light"/>
              <a:cs typeface="Helvetica Neue Light"/>
              <a:sym typeface="Helvetica Neue Light"/>
            </a:endParaRPr>
          </a:p>
          <a:p>
            <a:pPr indent="-342900" lvl="2" marL="1371600" rtl="0" algn="l">
              <a:lnSpc>
                <a:spcPct val="115000"/>
              </a:lnSpc>
              <a:spcBef>
                <a:spcPts val="0"/>
              </a:spcBef>
              <a:spcAft>
                <a:spcPts val="0"/>
              </a:spcAft>
              <a:buClr>
                <a:srgbClr val="3CEFAB"/>
              </a:buClr>
              <a:buSzPts val="1800"/>
              <a:buFont typeface="Helvetica Neue Light"/>
              <a:buChar char="●"/>
            </a:pPr>
            <a:r>
              <a:rPr b="1" lang="es-419" sz="1800">
                <a:solidFill>
                  <a:schemeClr val="dk1"/>
                </a:solidFill>
                <a:highlight>
                  <a:schemeClr val="lt1"/>
                </a:highlight>
                <a:latin typeface="Helvetica Neue"/>
                <a:ea typeface="Helvetica Neue"/>
                <a:cs typeface="Helvetica Neue"/>
                <a:sym typeface="Helvetica Neue"/>
              </a:rPr>
              <a:t>Funciones</a:t>
            </a:r>
            <a:endParaRPr b="1" sz="1800">
              <a:solidFill>
                <a:schemeClr val="dk1"/>
              </a:solidFill>
              <a:highlight>
                <a:schemeClr val="lt1"/>
              </a:highlight>
              <a:latin typeface="Helvetica Neue"/>
              <a:ea typeface="Helvetica Neue"/>
              <a:cs typeface="Helvetica Neue"/>
              <a:sym typeface="Helvetica Neue"/>
            </a:endParaRPr>
          </a:p>
          <a:p>
            <a:pPr indent="-342900" lvl="2" marL="1371600" rtl="0" algn="l">
              <a:lnSpc>
                <a:spcPct val="115000"/>
              </a:lnSpc>
              <a:spcBef>
                <a:spcPts val="0"/>
              </a:spcBef>
              <a:spcAft>
                <a:spcPts val="0"/>
              </a:spcAft>
              <a:buClr>
                <a:srgbClr val="3CEFAB"/>
              </a:buClr>
              <a:buSzPts val="1800"/>
              <a:buFont typeface="Helvetica Neue Light"/>
              <a:buChar char="●"/>
            </a:pPr>
            <a:r>
              <a:rPr b="1" lang="es-419" sz="1800">
                <a:solidFill>
                  <a:schemeClr val="dk1"/>
                </a:solidFill>
                <a:highlight>
                  <a:srgbClr val="FFFFFF"/>
                </a:highlight>
                <a:latin typeface="Helvetica Neue"/>
                <a:ea typeface="Helvetica Neue"/>
                <a:cs typeface="Helvetica Neue"/>
                <a:sym typeface="Helvetica Neue"/>
              </a:rPr>
              <a:t>Componentes. </a:t>
            </a:r>
            <a:r>
              <a:rPr lang="es-419" sz="1800">
                <a:solidFill>
                  <a:schemeClr val="dk1"/>
                </a:solidFill>
                <a:highlight>
                  <a:srgbClr val="FFFFFF"/>
                </a:highlight>
                <a:latin typeface="Helvetica Neue Light"/>
                <a:ea typeface="Helvetica Neue Light"/>
                <a:cs typeface="Helvetica Neue Light"/>
                <a:sym typeface="Helvetica Neue Light"/>
              </a:rPr>
              <a:t>Si los componentes son funciones, ¡entonces puedo pasar componentes! ;)</a:t>
            </a:r>
            <a:endParaRPr sz="1800">
              <a:solidFill>
                <a:schemeClr val="dk1"/>
              </a:solidFill>
              <a:highlight>
                <a:srgbClr val="FFFFFF"/>
              </a:highlight>
              <a:latin typeface="Helvetica Neue Light"/>
              <a:ea typeface="Helvetica Neue Light"/>
              <a:cs typeface="Helvetica Neue Light"/>
              <a:sym typeface="Helvetica Neue Light"/>
            </a:endParaRPr>
          </a:p>
          <a:p>
            <a:pPr indent="-342900" lvl="2" marL="1371600" rtl="0" algn="l">
              <a:lnSpc>
                <a:spcPct val="115000"/>
              </a:lnSpc>
              <a:spcBef>
                <a:spcPts val="0"/>
              </a:spcBef>
              <a:spcAft>
                <a:spcPts val="0"/>
              </a:spcAft>
              <a:buClr>
                <a:srgbClr val="3CEFAB"/>
              </a:buClr>
              <a:buSzPts val="1800"/>
              <a:buFont typeface="Helvetica Neue"/>
              <a:buChar char="●"/>
            </a:pPr>
            <a:r>
              <a:rPr b="1" lang="es-419" sz="1800">
                <a:solidFill>
                  <a:schemeClr val="dk1"/>
                </a:solidFill>
                <a:highlight>
                  <a:srgbClr val="FFFFFF"/>
                </a:highlight>
                <a:latin typeface="Helvetica Neue"/>
                <a:ea typeface="Helvetica Neue"/>
                <a:cs typeface="Helvetica Neue"/>
                <a:sym typeface="Helvetica Neue"/>
              </a:rPr>
              <a:t>Children</a:t>
            </a:r>
            <a:endParaRPr b="1" sz="1800">
              <a:solidFill>
                <a:schemeClr val="dk1"/>
              </a:solidFill>
              <a:highlight>
                <a:srgbClr val="FFFFFF"/>
              </a:highlight>
              <a:latin typeface="Helvetica Neue"/>
              <a:ea typeface="Helvetica Neue"/>
              <a:cs typeface="Helvetica Neue"/>
              <a:sym typeface="Helvetica Neue"/>
            </a:endParaRPr>
          </a:p>
          <a:p>
            <a:pPr indent="-342900" lvl="2" marL="1371600" rtl="0" algn="l">
              <a:lnSpc>
                <a:spcPct val="115000"/>
              </a:lnSpc>
              <a:spcBef>
                <a:spcPts val="0"/>
              </a:spcBef>
              <a:spcAft>
                <a:spcPts val="0"/>
              </a:spcAft>
              <a:buClr>
                <a:srgbClr val="3CEFAB"/>
              </a:buClr>
              <a:buSzPts val="1800"/>
              <a:buFont typeface="Helvetica Neue"/>
              <a:buChar char="●"/>
            </a:pPr>
            <a:r>
              <a:rPr b="1" lang="es-419" sz="1800">
                <a:solidFill>
                  <a:schemeClr val="dk1"/>
                </a:solidFill>
                <a:highlight>
                  <a:srgbClr val="FFFFFF"/>
                </a:highlight>
                <a:latin typeface="Helvetica Neue"/>
                <a:ea typeface="Helvetica Neue"/>
                <a:cs typeface="Helvetica Neue"/>
                <a:sym typeface="Helvetica Neue"/>
              </a:rPr>
              <a:t>Valores inyectados por librerías</a:t>
            </a:r>
            <a:endParaRPr b="1" sz="1800">
              <a:solidFill>
                <a:schemeClr val="dk1"/>
              </a:solidFill>
              <a:highlight>
                <a:srgbClr val="FFFFFF"/>
              </a:highlight>
              <a:latin typeface="Helvetica Neue"/>
              <a:ea typeface="Helvetica Neue"/>
              <a:cs typeface="Helvetica Neue"/>
              <a:sym typeface="Helvetica Neue"/>
            </a:endParaRPr>
          </a:p>
          <a:p>
            <a:pPr indent="-342900" lvl="3" marL="1828800" rtl="0" algn="l">
              <a:lnSpc>
                <a:spcPct val="115000"/>
              </a:lnSpc>
              <a:spcBef>
                <a:spcPts val="0"/>
              </a:spcBef>
              <a:spcAft>
                <a:spcPts val="0"/>
              </a:spcAft>
              <a:buClr>
                <a:schemeClr val="dk1"/>
              </a:buClr>
              <a:buSzPts val="1800"/>
              <a:buFont typeface="Helvetica Neue Light"/>
              <a:buChar char="●"/>
            </a:pPr>
            <a:r>
              <a:rPr lang="es-419" sz="1800">
                <a:solidFill>
                  <a:schemeClr val="dk1"/>
                </a:solidFill>
                <a:highlight>
                  <a:srgbClr val="FFFFFF"/>
                </a:highlight>
                <a:latin typeface="Helvetica Neue Light"/>
                <a:ea typeface="Helvetica Neue Light"/>
                <a:cs typeface="Helvetica Neue Light"/>
                <a:sym typeface="Helvetica Neue Light"/>
              </a:rPr>
              <a:t>l</a:t>
            </a:r>
            <a:r>
              <a:rPr lang="es-419" sz="1800">
                <a:solidFill>
                  <a:schemeClr val="dk1"/>
                </a:solidFill>
                <a:highlight>
                  <a:srgbClr val="FFFFFF"/>
                </a:highlight>
                <a:latin typeface="Helvetica Neue Light"/>
                <a:ea typeface="Helvetica Neue Light"/>
                <a:cs typeface="Helvetica Neue Light"/>
                <a:sym typeface="Helvetica Neue Light"/>
              </a:rPr>
              <a:t>ocation, rutas, traducciones</a:t>
            </a:r>
            <a:endParaRPr sz="1800">
              <a:solidFill>
                <a:schemeClr val="dk1"/>
              </a:solidFill>
              <a:highlight>
                <a:srgbClr val="FFFFFF"/>
              </a:highlight>
              <a:latin typeface="Helvetica Neue Light"/>
              <a:ea typeface="Helvetica Neue Light"/>
              <a:cs typeface="Helvetica Neue Light"/>
              <a:sym typeface="Helvetica Neue Ligh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pic>
        <p:nvPicPr>
          <p:cNvPr id="263" name="Google Shape;263;p40"/>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264" name="Google Shape;264;p40"/>
          <p:cNvSpPr txBox="1"/>
          <p:nvPr/>
        </p:nvSpPr>
        <p:spPr>
          <a:xfrm>
            <a:off x="349175" y="923225"/>
            <a:ext cx="8794800" cy="1507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s-419" sz="2000">
                <a:solidFill>
                  <a:schemeClr val="dk1"/>
                </a:solidFill>
                <a:highlight>
                  <a:srgbClr val="FFFFFF"/>
                </a:highlight>
                <a:latin typeface="Helvetica Neue Light"/>
                <a:ea typeface="Helvetica Neue Light"/>
                <a:cs typeface="Helvetica Neue Light"/>
                <a:sym typeface="Helvetica Neue Light"/>
              </a:rPr>
              <a:t>React inyecta automáticamente </a:t>
            </a:r>
            <a:r>
              <a:rPr b="1" lang="es-419" sz="2000">
                <a:solidFill>
                  <a:schemeClr val="dk1"/>
                </a:solidFill>
                <a:highlight>
                  <a:srgbClr val="FFFFFF"/>
                </a:highlight>
                <a:latin typeface="Helvetica Neue"/>
                <a:ea typeface="Helvetica Neue"/>
                <a:cs typeface="Helvetica Neue"/>
                <a:sym typeface="Helvetica Neue"/>
              </a:rPr>
              <a:t>children</a:t>
            </a:r>
            <a:r>
              <a:rPr lang="es-419" sz="2000">
                <a:solidFill>
                  <a:schemeClr val="dk1"/>
                </a:solidFill>
                <a:highlight>
                  <a:srgbClr val="FFFFFF"/>
                </a:highlight>
                <a:latin typeface="Helvetica Neue Light"/>
                <a:ea typeface="Helvetica Neue Light"/>
                <a:cs typeface="Helvetica Neue Light"/>
                <a:sym typeface="Helvetica Neue Light"/>
              </a:rPr>
              <a:t> </a:t>
            </a:r>
            <a:r>
              <a:rPr lang="es-419" sz="2000">
                <a:solidFill>
                  <a:schemeClr val="dk1"/>
                </a:solidFill>
                <a:highlight>
                  <a:srgbClr val="FFFFFF"/>
                </a:highlight>
                <a:latin typeface="Helvetica Neue Light"/>
                <a:ea typeface="Helvetica Neue Light"/>
                <a:cs typeface="Helvetica Neue Light"/>
                <a:sym typeface="Helvetica Neue Light"/>
              </a:rPr>
              <a:t>en </a:t>
            </a:r>
            <a:r>
              <a:rPr lang="es-419" sz="2000">
                <a:solidFill>
                  <a:schemeClr val="dk1"/>
                </a:solidFill>
                <a:highlight>
                  <a:srgbClr val="FFFFFF"/>
                </a:highlight>
                <a:latin typeface="Helvetica Neue Light"/>
                <a:ea typeface="Helvetica Neue Light"/>
                <a:cs typeface="Helvetica Neue Light"/>
                <a:sym typeface="Helvetica Neue Light"/>
              </a:rPr>
              <a:t>las props, sólo si encuentra </a:t>
            </a:r>
            <a:r>
              <a:rPr lang="es-419" sz="2000">
                <a:solidFill>
                  <a:schemeClr val="dk1"/>
                </a:solidFill>
                <a:highlight>
                  <a:srgbClr val="FFFFFF"/>
                </a:highlight>
                <a:latin typeface="Helvetica Neue Light"/>
                <a:ea typeface="Helvetica Neue Light"/>
                <a:cs typeface="Helvetica Neue Light"/>
                <a:sym typeface="Helvetica Neue Light"/>
              </a:rPr>
              <a:t>alguno</a:t>
            </a:r>
            <a:r>
              <a:rPr lang="es-419" sz="2000">
                <a:solidFill>
                  <a:schemeClr val="dk1"/>
                </a:solidFill>
                <a:highlight>
                  <a:srgbClr val="FFFFFF"/>
                </a:highlight>
                <a:latin typeface="Helvetica Neue Light"/>
                <a:ea typeface="Helvetica Neue Light"/>
                <a:cs typeface="Helvetica Neue Light"/>
                <a:sym typeface="Helvetica Neue Light"/>
              </a:rPr>
              <a:t>. </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rPr lang="es-419" sz="2000">
                <a:solidFill>
                  <a:schemeClr val="dk1"/>
                </a:solidFill>
                <a:highlight>
                  <a:srgbClr val="FFFFFF"/>
                </a:highlight>
                <a:latin typeface="Helvetica Neue Light"/>
                <a:ea typeface="Helvetica Neue Light"/>
                <a:cs typeface="Helvetica Neue Light"/>
                <a:sym typeface="Helvetica Neue Light"/>
              </a:rPr>
              <a:t>En este ejemplo </a:t>
            </a:r>
            <a:r>
              <a:rPr b="1" lang="es-419" sz="2000">
                <a:solidFill>
                  <a:schemeClr val="dk1"/>
                </a:solidFill>
                <a:highlight>
                  <a:srgbClr val="FFFFFF"/>
                </a:highlight>
                <a:latin typeface="Helvetica Neue"/>
                <a:ea typeface="Helvetica Neue"/>
                <a:cs typeface="Helvetica Neue"/>
                <a:sym typeface="Helvetica Neue"/>
              </a:rPr>
              <a:t>&lt;SuperForm&gt;</a:t>
            </a:r>
            <a:r>
              <a:rPr lang="es-419" sz="2000">
                <a:solidFill>
                  <a:schemeClr val="dk1"/>
                </a:solidFill>
                <a:highlight>
                  <a:srgbClr val="FFFFFF"/>
                </a:highlight>
                <a:latin typeface="Helvetica Neue Light"/>
                <a:ea typeface="Helvetica Neue Light"/>
                <a:cs typeface="Helvetica Neue Light"/>
                <a:sym typeface="Helvetica Neue Light"/>
              </a:rPr>
              <a:t> no tiene children</a:t>
            </a:r>
            <a:endParaRPr sz="2000">
              <a:solidFill>
                <a:schemeClr val="dk1"/>
              </a:solidFill>
              <a:highlight>
                <a:srgbClr val="FFFFFF"/>
              </a:highlight>
              <a:latin typeface="Helvetica Neue Light"/>
              <a:ea typeface="Helvetica Neue Light"/>
              <a:cs typeface="Helvetica Neue Light"/>
              <a:sym typeface="Helvetica Neue Light"/>
            </a:endParaRPr>
          </a:p>
        </p:txBody>
      </p:sp>
      <p:pic>
        <p:nvPicPr>
          <p:cNvPr id="265" name="Google Shape;265;p40"/>
          <p:cNvPicPr preferRelativeResize="0"/>
          <p:nvPr/>
        </p:nvPicPr>
        <p:blipFill>
          <a:blip r:embed="rId4">
            <a:alphaModFix/>
          </a:blip>
          <a:stretch>
            <a:fillRect/>
          </a:stretch>
        </p:blipFill>
        <p:spPr>
          <a:xfrm>
            <a:off x="1831288" y="2430713"/>
            <a:ext cx="5185975" cy="2567024"/>
          </a:xfrm>
          <a:prstGeom prst="rect">
            <a:avLst/>
          </a:prstGeom>
          <a:noFill/>
          <a:ln>
            <a:noFill/>
          </a:ln>
        </p:spPr>
      </p:pic>
      <p:sp>
        <p:nvSpPr>
          <p:cNvPr id="266" name="Google Shape;266;p40"/>
          <p:cNvSpPr txBox="1"/>
          <p:nvPr/>
        </p:nvSpPr>
        <p:spPr>
          <a:xfrm>
            <a:off x="1537950" y="316000"/>
            <a:ext cx="6068100" cy="71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s-419" sz="3000">
                <a:solidFill>
                  <a:srgbClr val="000000"/>
                </a:solidFill>
                <a:latin typeface="Anton"/>
                <a:ea typeface="Anton"/>
                <a:cs typeface="Anton"/>
                <a:sym typeface="Anton"/>
              </a:rPr>
              <a:t>RELACIÓN DE CHILDREN Y PROPS</a:t>
            </a:r>
            <a:endParaRPr sz="30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pic>
        <p:nvPicPr>
          <p:cNvPr id="271" name="Google Shape;271;p41"/>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272" name="Google Shape;272;p41"/>
          <p:cNvSpPr txBox="1"/>
          <p:nvPr/>
        </p:nvSpPr>
        <p:spPr>
          <a:xfrm>
            <a:off x="722125" y="589600"/>
            <a:ext cx="4395300" cy="1501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s-419" sz="2000">
                <a:solidFill>
                  <a:schemeClr val="dk1"/>
                </a:solidFill>
                <a:highlight>
                  <a:srgbClr val="FFFFFF"/>
                </a:highlight>
                <a:latin typeface="Helvetica Neue Light"/>
                <a:ea typeface="Helvetica Neue Light"/>
                <a:cs typeface="Helvetica Neue Light"/>
                <a:sym typeface="Helvetica Neue Light"/>
              </a:rPr>
              <a:t>Si le agregamos children en el JSX...</a:t>
            </a:r>
            <a:endParaRPr sz="2000">
              <a:solidFill>
                <a:schemeClr val="dk1"/>
              </a:solidFill>
              <a:highlight>
                <a:srgbClr val="FFFFFF"/>
              </a:highlight>
              <a:latin typeface="Helvetica Neue Light"/>
              <a:ea typeface="Helvetica Neue Light"/>
              <a:cs typeface="Helvetica Neue Light"/>
              <a:sym typeface="Helvetica Neue Light"/>
            </a:endParaRPr>
          </a:p>
        </p:txBody>
      </p:sp>
      <p:pic>
        <p:nvPicPr>
          <p:cNvPr id="273" name="Google Shape;273;p41"/>
          <p:cNvPicPr preferRelativeResize="0"/>
          <p:nvPr/>
        </p:nvPicPr>
        <p:blipFill>
          <a:blip r:embed="rId4">
            <a:alphaModFix/>
          </a:blip>
          <a:stretch>
            <a:fillRect/>
          </a:stretch>
        </p:blipFill>
        <p:spPr>
          <a:xfrm>
            <a:off x="722126" y="1722684"/>
            <a:ext cx="4182001" cy="2449791"/>
          </a:xfrm>
          <a:prstGeom prst="rect">
            <a:avLst/>
          </a:prstGeom>
          <a:noFill/>
          <a:ln>
            <a:noFill/>
          </a:ln>
        </p:spPr>
      </p:pic>
      <p:sp>
        <p:nvSpPr>
          <p:cNvPr id="274" name="Google Shape;274;p41"/>
          <p:cNvSpPr txBox="1"/>
          <p:nvPr/>
        </p:nvSpPr>
        <p:spPr>
          <a:xfrm>
            <a:off x="5085775" y="1070725"/>
            <a:ext cx="3522600" cy="3588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s-419" sz="2000">
                <a:solidFill>
                  <a:schemeClr val="dk1"/>
                </a:solidFill>
                <a:highlight>
                  <a:schemeClr val="lt1"/>
                </a:highlight>
                <a:latin typeface="Helvetica Neue Light"/>
                <a:ea typeface="Helvetica Neue Light"/>
                <a:cs typeface="Helvetica Neue Light"/>
                <a:sym typeface="Helvetica Neue Light"/>
              </a:rPr>
              <a:t>L</a:t>
            </a:r>
            <a:r>
              <a:rPr lang="es-419" sz="2000">
                <a:solidFill>
                  <a:schemeClr val="dk1"/>
                </a:solidFill>
                <a:highlight>
                  <a:schemeClr val="lt1"/>
                </a:highlight>
                <a:latin typeface="Helvetica Neue Light"/>
                <a:ea typeface="Helvetica Neue Light"/>
                <a:cs typeface="Helvetica Neue Light"/>
                <a:sym typeface="Helvetica Neue Light"/>
              </a:rPr>
              <a:t>os inyecta </a:t>
            </a:r>
            <a:r>
              <a:rPr b="1" lang="es-419" sz="2000">
                <a:solidFill>
                  <a:schemeClr val="dk1"/>
                </a:solidFill>
                <a:highlight>
                  <a:schemeClr val="lt1"/>
                </a:highlight>
                <a:latin typeface="Helvetica Neue"/>
                <a:ea typeface="Helvetica Neue"/>
                <a:cs typeface="Helvetica Neue"/>
                <a:sym typeface="Helvetica Neue"/>
              </a:rPr>
              <a:t>como objeto</a:t>
            </a:r>
            <a:r>
              <a:rPr lang="es-419" sz="2000">
                <a:solidFill>
                  <a:schemeClr val="dk1"/>
                </a:solidFill>
                <a:highlight>
                  <a:schemeClr val="lt1"/>
                </a:highlight>
                <a:latin typeface="Helvetica Neue Light"/>
                <a:ea typeface="Helvetica Neue Light"/>
                <a:cs typeface="Helvetica Neue Light"/>
                <a:sym typeface="Helvetica Neue Light"/>
              </a:rPr>
              <a:t> si es único o </a:t>
            </a:r>
            <a:r>
              <a:rPr b="1" lang="es-419" sz="2000">
                <a:solidFill>
                  <a:schemeClr val="dk1"/>
                </a:solidFill>
                <a:highlight>
                  <a:schemeClr val="lt1"/>
                </a:highlight>
                <a:latin typeface="Helvetica Neue"/>
                <a:ea typeface="Helvetica Neue"/>
                <a:cs typeface="Helvetica Neue"/>
                <a:sym typeface="Helvetica Neue"/>
              </a:rPr>
              <a:t>como array </a:t>
            </a:r>
            <a:r>
              <a:rPr lang="es-419" sz="2000">
                <a:solidFill>
                  <a:schemeClr val="dk1"/>
                </a:solidFill>
                <a:highlight>
                  <a:schemeClr val="lt1"/>
                </a:highlight>
                <a:latin typeface="Helvetica Neue Light"/>
                <a:ea typeface="Helvetica Neue Light"/>
                <a:cs typeface="Helvetica Neue Light"/>
                <a:sym typeface="Helvetica Neue Light"/>
              </a:rPr>
              <a:t>si son muchos.</a:t>
            </a:r>
            <a:endParaRPr sz="2000">
              <a:solidFill>
                <a:schemeClr val="dk1"/>
              </a:solidFill>
              <a:highlight>
                <a:schemeClr val="lt1"/>
              </a:highlight>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t/>
            </a:r>
            <a:endParaRPr sz="2000">
              <a:solidFill>
                <a:schemeClr val="dk1"/>
              </a:solidFill>
              <a:highlight>
                <a:schemeClr val="lt1"/>
              </a:highlight>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rPr b="1" lang="es-419" sz="2000">
                <a:solidFill>
                  <a:schemeClr val="dk1"/>
                </a:solidFill>
                <a:highlight>
                  <a:schemeClr val="lt1"/>
                </a:highlight>
                <a:latin typeface="Helvetica Neue"/>
                <a:ea typeface="Helvetica Neue"/>
                <a:cs typeface="Helvetica Neue"/>
                <a:sym typeface="Helvetica Neue"/>
              </a:rPr>
              <a:t>Tener cuidado</a:t>
            </a:r>
            <a:r>
              <a:rPr lang="es-419" sz="2000">
                <a:solidFill>
                  <a:schemeClr val="dk1"/>
                </a:solidFill>
                <a:highlight>
                  <a:schemeClr val="lt1"/>
                </a:highlight>
                <a:latin typeface="Helvetica Neue Light"/>
                <a:ea typeface="Helvetica Neue Light"/>
                <a:cs typeface="Helvetica Neue Light"/>
                <a:sym typeface="Helvetica Neue Light"/>
              </a:rPr>
              <a:t> para evitar errores del tipo </a:t>
            </a:r>
            <a:r>
              <a:rPr b="1" lang="es-419" sz="2000">
                <a:solidFill>
                  <a:schemeClr val="dk1"/>
                </a:solidFill>
                <a:highlight>
                  <a:schemeClr val="lt1"/>
                </a:highlight>
                <a:latin typeface="Helvetica Neue"/>
                <a:ea typeface="Helvetica Neue"/>
                <a:cs typeface="Helvetica Neue"/>
                <a:sym typeface="Helvetica Neue"/>
              </a:rPr>
              <a:t>children[0]</a:t>
            </a:r>
            <a:r>
              <a:rPr lang="es-419" sz="2000">
                <a:solidFill>
                  <a:schemeClr val="dk1"/>
                </a:solidFill>
                <a:highlight>
                  <a:schemeClr val="lt1"/>
                </a:highlight>
                <a:latin typeface="Helvetica Neue Light"/>
                <a:ea typeface="Helvetica Neue Light"/>
                <a:cs typeface="Helvetica Neue Light"/>
                <a:sym typeface="Helvetica Neue Light"/>
              </a:rPr>
              <a:t>,</a:t>
            </a:r>
            <a:r>
              <a:rPr b="1" lang="es-419" sz="2000">
                <a:solidFill>
                  <a:schemeClr val="dk1"/>
                </a:solidFill>
                <a:highlight>
                  <a:schemeClr val="lt1"/>
                </a:highlight>
                <a:latin typeface="Helvetica Neue"/>
                <a:ea typeface="Helvetica Neue"/>
                <a:cs typeface="Helvetica Neue"/>
                <a:sym typeface="Helvetica Neue"/>
              </a:rPr>
              <a:t> </a:t>
            </a:r>
            <a:r>
              <a:rPr lang="es-419" sz="2000">
                <a:solidFill>
                  <a:schemeClr val="dk1"/>
                </a:solidFill>
                <a:highlight>
                  <a:schemeClr val="lt1"/>
                </a:highlight>
                <a:latin typeface="Helvetica Neue Light"/>
                <a:ea typeface="Helvetica Neue Light"/>
                <a:cs typeface="Helvetica Neue Light"/>
                <a:sym typeface="Helvetica Neue Light"/>
              </a:rPr>
              <a:t>si espero un grupo de children y </a:t>
            </a:r>
            <a:r>
              <a:rPr b="1" lang="es-419" sz="2000">
                <a:solidFill>
                  <a:schemeClr val="dk1"/>
                </a:solidFill>
                <a:highlight>
                  <a:schemeClr val="lt1"/>
                </a:highlight>
                <a:latin typeface="Helvetica Neue"/>
                <a:ea typeface="Helvetica Neue"/>
                <a:cs typeface="Helvetica Neue"/>
                <a:sym typeface="Helvetica Neue"/>
              </a:rPr>
              <a:t>viene uno solo</a:t>
            </a:r>
            <a:r>
              <a:rPr lang="es-419" sz="2000">
                <a:solidFill>
                  <a:schemeClr val="dk1"/>
                </a:solidFill>
                <a:highlight>
                  <a:schemeClr val="lt1"/>
                </a:highlight>
                <a:latin typeface="Helvetica Neue Light"/>
                <a:ea typeface="Helvetica Neue Light"/>
                <a:cs typeface="Helvetica Neue Light"/>
                <a:sym typeface="Helvetica Neue Light"/>
              </a:rPr>
              <a:t>, </a:t>
            </a:r>
            <a:r>
              <a:rPr lang="es-419" sz="2000">
                <a:solidFill>
                  <a:schemeClr val="dk1"/>
                </a:solidFill>
                <a:highlight>
                  <a:schemeClr val="lt1"/>
                </a:highlight>
                <a:latin typeface="Helvetica Neue Light"/>
                <a:ea typeface="Helvetica Neue Light"/>
                <a:cs typeface="Helvetica Neue Light"/>
                <a:sym typeface="Helvetica Neue Light"/>
              </a:rPr>
              <a:t>cuando hay un único child de tipo object.</a:t>
            </a:r>
            <a:endParaRPr sz="2000">
              <a:solidFill>
                <a:schemeClr val="dk1"/>
              </a:solidFill>
              <a:highlight>
                <a:schemeClr val="lt1"/>
              </a:highlight>
              <a:latin typeface="Helvetica Neue Light"/>
              <a:ea typeface="Helvetica Neue Light"/>
              <a:cs typeface="Helvetica Neue Light"/>
              <a:sym typeface="Helvetica Neue Light"/>
            </a:endParaRPr>
          </a:p>
        </p:txBody>
      </p:sp>
      <p:sp>
        <p:nvSpPr>
          <p:cNvPr id="275" name="Google Shape;275;p41"/>
          <p:cNvSpPr txBox="1"/>
          <p:nvPr/>
        </p:nvSpPr>
        <p:spPr>
          <a:xfrm>
            <a:off x="1537950" y="477150"/>
            <a:ext cx="6068100" cy="71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s-419" sz="3000">
                <a:solidFill>
                  <a:srgbClr val="000000"/>
                </a:solidFill>
                <a:latin typeface="Anton"/>
                <a:ea typeface="Anton"/>
                <a:cs typeface="Anton"/>
                <a:sym typeface="Anton"/>
              </a:rPr>
              <a:t>RELACIÓN DE CHILDREN Y PROPS</a:t>
            </a:r>
            <a:endParaRPr sz="30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42"/>
          <p:cNvSpPr txBox="1"/>
          <p:nvPr/>
        </p:nvSpPr>
        <p:spPr>
          <a:xfrm>
            <a:off x="4630725" y="1412575"/>
            <a:ext cx="4035000" cy="2895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s-419" sz="2000">
                <a:solidFill>
                  <a:schemeClr val="dk1"/>
                </a:solidFill>
                <a:highlight>
                  <a:schemeClr val="lt1"/>
                </a:highlight>
                <a:latin typeface="Helvetica Neue Light"/>
                <a:ea typeface="Helvetica Neue Light"/>
                <a:cs typeface="Helvetica Neue Light"/>
                <a:sym typeface="Helvetica Neue Light"/>
              </a:rPr>
              <a:t>Podemos usarlo en otro componente sin que, como en este caso, </a:t>
            </a:r>
            <a:r>
              <a:rPr b="1" lang="es-419" sz="2000">
                <a:solidFill>
                  <a:schemeClr val="dk1"/>
                </a:solidFill>
                <a:highlight>
                  <a:schemeClr val="lt1"/>
                </a:highlight>
                <a:latin typeface="Helvetica Neue"/>
                <a:ea typeface="Helvetica Neue"/>
                <a:cs typeface="Helvetica Neue"/>
                <a:sym typeface="Helvetica Neue"/>
              </a:rPr>
              <a:t>SuperForm</a:t>
            </a:r>
            <a:r>
              <a:rPr lang="es-419" sz="2000">
                <a:solidFill>
                  <a:schemeClr val="dk1"/>
                </a:solidFill>
                <a:highlight>
                  <a:schemeClr val="lt1"/>
                </a:highlight>
                <a:latin typeface="Helvetica Neue Light"/>
                <a:ea typeface="Helvetica Neue Light"/>
                <a:cs typeface="Helvetica Neue Light"/>
                <a:sym typeface="Helvetica Neue Light"/>
              </a:rPr>
              <a:t> sepa realmente la implementación del render prop.</a:t>
            </a:r>
            <a:endParaRPr sz="2000">
              <a:solidFill>
                <a:schemeClr val="dk1"/>
              </a:solidFill>
              <a:highlight>
                <a:schemeClr val="lt1"/>
              </a:highlight>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t/>
            </a:r>
            <a:endParaRPr sz="2000">
              <a:solidFill>
                <a:schemeClr val="dk1"/>
              </a:solidFill>
              <a:highlight>
                <a:schemeClr val="lt1"/>
              </a:highlight>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rPr i="1" lang="es-419" sz="2000">
                <a:solidFill>
                  <a:schemeClr val="dk1"/>
                </a:solidFill>
                <a:highlight>
                  <a:schemeClr val="lt1"/>
                </a:highlight>
                <a:latin typeface="Helvetica Neue Light"/>
                <a:ea typeface="Helvetica Neue Light"/>
                <a:cs typeface="Helvetica Neue Light"/>
                <a:sym typeface="Helvetica Neue Light"/>
              </a:rPr>
              <a:t>No es obligatorio usar el nombre </a:t>
            </a:r>
            <a:r>
              <a:rPr b="1" i="1" lang="es-419" sz="2000">
                <a:solidFill>
                  <a:schemeClr val="dk1"/>
                </a:solidFill>
                <a:highlight>
                  <a:schemeClr val="lt1"/>
                </a:highlight>
                <a:latin typeface="Helvetica Neue"/>
                <a:ea typeface="Helvetica Neue"/>
                <a:cs typeface="Helvetica Neue"/>
                <a:sym typeface="Helvetica Neue"/>
              </a:rPr>
              <a:t>render</a:t>
            </a:r>
            <a:r>
              <a:rPr i="1" lang="es-419" sz="2000">
                <a:solidFill>
                  <a:schemeClr val="dk1"/>
                </a:solidFill>
                <a:highlight>
                  <a:schemeClr val="lt1"/>
                </a:highlight>
                <a:latin typeface="Helvetica Neue Light"/>
                <a:ea typeface="Helvetica Neue Light"/>
                <a:cs typeface="Helvetica Neue Light"/>
                <a:sym typeface="Helvetica Neue Light"/>
              </a:rPr>
              <a:t> como está en este ejemplo.</a:t>
            </a:r>
            <a:endParaRPr i="1" sz="2000">
              <a:solidFill>
                <a:schemeClr val="dk1"/>
              </a:solidFill>
              <a:highlight>
                <a:schemeClr val="lt1"/>
              </a:highlight>
              <a:latin typeface="Helvetica Neue Light"/>
              <a:ea typeface="Helvetica Neue Light"/>
              <a:cs typeface="Helvetica Neue Light"/>
              <a:sym typeface="Helvetica Neue Light"/>
            </a:endParaRPr>
          </a:p>
        </p:txBody>
      </p:sp>
      <p:pic>
        <p:nvPicPr>
          <p:cNvPr id="281" name="Google Shape;281;p42"/>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282" name="Google Shape;282;p42"/>
          <p:cNvSpPr txBox="1"/>
          <p:nvPr/>
        </p:nvSpPr>
        <p:spPr>
          <a:xfrm>
            <a:off x="182775" y="912675"/>
            <a:ext cx="5295900" cy="1501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s-419" sz="2000">
                <a:solidFill>
                  <a:schemeClr val="dk1"/>
                </a:solidFill>
                <a:highlight>
                  <a:srgbClr val="FFFFFF"/>
                </a:highlight>
                <a:latin typeface="Helvetica Neue Light"/>
                <a:ea typeface="Helvetica Neue Light"/>
                <a:cs typeface="Helvetica Neue Light"/>
                <a:sym typeface="Helvetica Neue Light"/>
              </a:rPr>
              <a:t>Si pasamos un componente por prop...</a:t>
            </a:r>
            <a:endParaRPr sz="2000">
              <a:solidFill>
                <a:schemeClr val="dk1"/>
              </a:solidFill>
              <a:highlight>
                <a:srgbClr val="FFFFFF"/>
              </a:highlight>
              <a:latin typeface="Helvetica Neue Light"/>
              <a:ea typeface="Helvetica Neue Light"/>
              <a:cs typeface="Helvetica Neue Light"/>
              <a:sym typeface="Helvetica Neue Light"/>
            </a:endParaRPr>
          </a:p>
        </p:txBody>
      </p:sp>
      <p:pic>
        <p:nvPicPr>
          <p:cNvPr id="283" name="Google Shape;283;p42"/>
          <p:cNvPicPr preferRelativeResize="0"/>
          <p:nvPr/>
        </p:nvPicPr>
        <p:blipFill>
          <a:blip r:embed="rId4">
            <a:alphaModFix/>
          </a:blip>
          <a:stretch>
            <a:fillRect/>
          </a:stretch>
        </p:blipFill>
        <p:spPr>
          <a:xfrm>
            <a:off x="262075" y="1900325"/>
            <a:ext cx="4133199" cy="2543949"/>
          </a:xfrm>
          <a:prstGeom prst="rect">
            <a:avLst/>
          </a:prstGeom>
          <a:noFill/>
          <a:ln>
            <a:noFill/>
          </a:ln>
        </p:spPr>
      </p:pic>
      <p:pic>
        <p:nvPicPr>
          <p:cNvPr id="284" name="Google Shape;284;p42"/>
          <p:cNvPicPr preferRelativeResize="0"/>
          <p:nvPr/>
        </p:nvPicPr>
        <p:blipFill>
          <a:blip r:embed="rId5">
            <a:alphaModFix/>
          </a:blip>
          <a:stretch>
            <a:fillRect/>
          </a:stretch>
        </p:blipFill>
        <p:spPr>
          <a:xfrm>
            <a:off x="1310650" y="2949750"/>
            <a:ext cx="1186525" cy="152400"/>
          </a:xfrm>
          <a:prstGeom prst="rect">
            <a:avLst/>
          </a:prstGeom>
          <a:noFill/>
          <a:ln>
            <a:noFill/>
          </a:ln>
        </p:spPr>
      </p:pic>
      <p:sp>
        <p:nvSpPr>
          <p:cNvPr id="285" name="Google Shape;285;p42"/>
          <p:cNvSpPr txBox="1"/>
          <p:nvPr/>
        </p:nvSpPr>
        <p:spPr>
          <a:xfrm>
            <a:off x="1537950" y="477150"/>
            <a:ext cx="6068100" cy="710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s-419" sz="3000">
                <a:solidFill>
                  <a:srgbClr val="000000"/>
                </a:solidFill>
                <a:latin typeface="Anton"/>
                <a:ea typeface="Anton"/>
                <a:cs typeface="Anton"/>
                <a:sym typeface="Anton"/>
              </a:rPr>
              <a:t>RENDER PROPS</a:t>
            </a:r>
            <a:endParaRPr sz="30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0FF00"/>
            </a:gs>
            <a:gs pos="100000">
              <a:srgbClr val="3CEFAB"/>
            </a:gs>
          </a:gsLst>
          <a:lin ang="10800025" scaled="0"/>
        </a:gradFill>
      </p:bgPr>
    </p:bg>
    <p:spTree>
      <p:nvGrpSpPr>
        <p:cNvPr id="289" name="Shape 289"/>
        <p:cNvGrpSpPr/>
        <p:nvPr/>
      </p:nvGrpSpPr>
      <p:grpSpPr>
        <a:xfrm>
          <a:off x="0" y="0"/>
          <a:ext cx="0" cy="0"/>
          <a:chOff x="0" y="0"/>
          <a:chExt cx="0" cy="0"/>
        </a:xfrm>
      </p:grpSpPr>
      <p:sp>
        <p:nvSpPr>
          <p:cNvPr id="290" name="Google Shape;290;p43"/>
          <p:cNvSpPr txBox="1"/>
          <p:nvPr/>
        </p:nvSpPr>
        <p:spPr>
          <a:xfrm>
            <a:off x="2026350" y="2077200"/>
            <a:ext cx="50913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s-419" sz="3600">
                <a:latin typeface="Anton"/>
                <a:ea typeface="Anton"/>
                <a:cs typeface="Anton"/>
                <a:sym typeface="Anton"/>
              </a:rPr>
              <a:t>ESTADO/STATE: </a:t>
            </a:r>
            <a:endParaRPr i="1" sz="3600">
              <a:latin typeface="Anton"/>
              <a:ea typeface="Anton"/>
              <a:cs typeface="Anton"/>
              <a:sym typeface="Anton"/>
            </a:endParaRPr>
          </a:p>
          <a:p>
            <a:pPr indent="0" lvl="0" marL="0" rtl="0" algn="ctr">
              <a:spcBef>
                <a:spcPts val="0"/>
              </a:spcBef>
              <a:spcAft>
                <a:spcPts val="0"/>
              </a:spcAft>
              <a:buNone/>
            </a:pPr>
            <a:r>
              <a:rPr i="1" lang="es-419" sz="3600">
                <a:latin typeface="Anton"/>
                <a:ea typeface="Anton"/>
                <a:cs typeface="Anton"/>
                <a:sym typeface="Anton"/>
              </a:rPr>
              <a:t>CLASS BASED </a:t>
            </a:r>
            <a:endParaRPr i="1" sz="3600">
              <a:latin typeface="Anton"/>
              <a:ea typeface="Anton"/>
              <a:cs typeface="Anton"/>
              <a:sym typeface="Anton"/>
            </a:endParaRPr>
          </a:p>
        </p:txBody>
      </p:sp>
      <p:pic>
        <p:nvPicPr>
          <p:cNvPr id="291" name="Google Shape;291;p43"/>
          <p:cNvPicPr preferRelativeResize="0"/>
          <p:nvPr/>
        </p:nvPicPr>
        <p:blipFill rotWithShape="1">
          <a:blip r:embed="rId3">
            <a:alphaModFix/>
          </a:blip>
          <a:srcRect b="0" l="0" r="0" t="0"/>
          <a:stretch/>
        </p:blipFill>
        <p:spPr>
          <a:xfrm>
            <a:off x="7446150" y="4444700"/>
            <a:ext cx="1186526" cy="3306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44"/>
          <p:cNvSpPr txBox="1"/>
          <p:nvPr/>
        </p:nvSpPr>
        <p:spPr>
          <a:xfrm>
            <a:off x="282000" y="1944800"/>
            <a:ext cx="3075300" cy="2435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s-419" sz="2100">
                <a:solidFill>
                  <a:srgbClr val="202122"/>
                </a:solidFill>
                <a:highlight>
                  <a:schemeClr val="lt1"/>
                </a:highlight>
                <a:latin typeface="Helvetica Neue Light"/>
                <a:ea typeface="Helvetica Neue Light"/>
                <a:cs typeface="Helvetica Neue Light"/>
                <a:sym typeface="Helvetica Neue Light"/>
              </a:rPr>
              <a:t>El estado en las clases</a:t>
            </a:r>
            <a:r>
              <a:rPr lang="es-419" sz="2100">
                <a:solidFill>
                  <a:srgbClr val="202122"/>
                </a:solidFill>
                <a:highlight>
                  <a:schemeClr val="lt1"/>
                </a:highlight>
                <a:latin typeface="Helvetica Neue Light"/>
                <a:ea typeface="Helvetica Neue Light"/>
                <a:cs typeface="Helvetica Neue Light"/>
                <a:sym typeface="Helvetica Neue Light"/>
              </a:rPr>
              <a:t> era </a:t>
            </a:r>
            <a:r>
              <a:rPr lang="es-419" sz="2100">
                <a:solidFill>
                  <a:srgbClr val="202122"/>
                </a:solidFill>
                <a:highlight>
                  <a:schemeClr val="lt1"/>
                </a:highlight>
                <a:latin typeface="Helvetica Neue Light"/>
                <a:ea typeface="Helvetica Neue Light"/>
                <a:cs typeface="Helvetica Neue Light"/>
                <a:sym typeface="Helvetica Neue Light"/>
              </a:rPr>
              <a:t>“</a:t>
            </a:r>
            <a:r>
              <a:rPr i="1" lang="es-419" sz="2100">
                <a:solidFill>
                  <a:srgbClr val="202122"/>
                </a:solidFill>
                <a:highlight>
                  <a:schemeClr val="lt1"/>
                </a:highlight>
                <a:latin typeface="Helvetica Neue Light"/>
                <a:ea typeface="Helvetica Neue Light"/>
                <a:cs typeface="Helvetica Neue Light"/>
                <a:sym typeface="Helvetica Neue Light"/>
              </a:rPr>
              <a:t>más simple</a:t>
            </a:r>
            <a:r>
              <a:rPr lang="es-419" sz="2100">
                <a:solidFill>
                  <a:srgbClr val="202122"/>
                </a:solidFill>
                <a:highlight>
                  <a:schemeClr val="lt1"/>
                </a:highlight>
                <a:latin typeface="Helvetica Neue Light"/>
                <a:ea typeface="Helvetica Neue Light"/>
                <a:cs typeface="Helvetica Neue Light"/>
                <a:sym typeface="Helvetica Neue Light"/>
              </a:rPr>
              <a:t>” de mantener, porque las clases en sí tienen un contexto propio (this.state) persistente.</a:t>
            </a:r>
            <a:endParaRPr sz="2000">
              <a:solidFill>
                <a:srgbClr val="202122"/>
              </a:solidFill>
              <a:highlight>
                <a:schemeClr val="lt1"/>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t/>
            </a:r>
            <a:endParaRPr sz="2000">
              <a:solidFill>
                <a:srgbClr val="202122"/>
              </a:solidFill>
              <a:highlight>
                <a:schemeClr val="lt1"/>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t/>
            </a:r>
            <a:endParaRPr sz="2000">
              <a:solidFill>
                <a:srgbClr val="202122"/>
              </a:solidFill>
              <a:highlight>
                <a:srgbClr val="FFFFFF"/>
              </a:highlight>
              <a:latin typeface="Didact Gothic"/>
              <a:ea typeface="Didact Gothic"/>
              <a:cs typeface="Didact Gothic"/>
              <a:sym typeface="Didact Gothic"/>
            </a:endParaRPr>
          </a:p>
        </p:txBody>
      </p:sp>
      <p:graphicFrame>
        <p:nvGraphicFramePr>
          <p:cNvPr id="297" name="Google Shape;297;p44"/>
          <p:cNvGraphicFramePr/>
          <p:nvPr/>
        </p:nvGraphicFramePr>
        <p:xfrm>
          <a:off x="3417863" y="1570163"/>
          <a:ext cx="3000000" cy="3000000"/>
        </p:xfrm>
        <a:graphic>
          <a:graphicData uri="http://schemas.openxmlformats.org/drawingml/2006/table">
            <a:tbl>
              <a:tblPr>
                <a:noFill/>
                <a:tableStyleId>{92CACA35-26BF-4B51-B952-FEF7FD7BF65E}</a:tableStyleId>
              </a:tblPr>
              <a:tblGrid>
                <a:gridCol w="5310775"/>
              </a:tblGrid>
              <a:tr h="554700">
                <a:tc>
                  <a:txBody>
                    <a:bodyPr/>
                    <a:lstStyle/>
                    <a:p>
                      <a:pPr indent="0" lvl="0" marL="0" rtl="0" algn="l">
                        <a:spcBef>
                          <a:spcPts val="0"/>
                        </a:spcBef>
                        <a:spcAft>
                          <a:spcPts val="0"/>
                        </a:spcAft>
                        <a:buNone/>
                      </a:pPr>
                      <a:r>
                        <a:rPr b="1" lang="es-419" sz="1900">
                          <a:latin typeface="Helvetica Neue"/>
                          <a:ea typeface="Helvetica Neue"/>
                          <a:cs typeface="Helvetica Neue"/>
                          <a:sym typeface="Helvetica Neue"/>
                        </a:rPr>
                        <a:t>Class</a:t>
                      </a:r>
                      <a:r>
                        <a:rPr lang="es-419" sz="1900">
                          <a:latin typeface="Helvetica Neue Light"/>
                          <a:ea typeface="Helvetica Neue Light"/>
                          <a:cs typeface="Helvetica Neue Light"/>
                          <a:sym typeface="Helvetica Neue Light"/>
                        </a:rPr>
                        <a:t> based components</a:t>
                      </a:r>
                      <a:endParaRPr sz="1900">
                        <a:latin typeface="Helvetica Neue Light"/>
                        <a:ea typeface="Helvetica Neue Light"/>
                        <a:cs typeface="Helvetica Neue Light"/>
                        <a:sym typeface="Helvetica Neue Light"/>
                      </a:endParaRPr>
                    </a:p>
                    <a:p>
                      <a:pPr indent="0" lvl="0" marL="0" rtl="0" algn="l">
                        <a:spcBef>
                          <a:spcPts val="0"/>
                        </a:spcBef>
                        <a:spcAft>
                          <a:spcPts val="0"/>
                        </a:spcAft>
                        <a:buNone/>
                      </a:pPr>
                      <a:r>
                        <a:rPr lang="es-419" sz="1300">
                          <a:latin typeface="Helvetica Neue Light"/>
                          <a:ea typeface="Helvetica Neue Light"/>
                          <a:cs typeface="Helvetica Neue Light"/>
                          <a:sym typeface="Helvetica Neue Light"/>
                        </a:rPr>
                        <a:t>componentes basados en clases</a:t>
                      </a:r>
                      <a:endParaRPr sz="1300">
                        <a:latin typeface="Helvetica Neue Light"/>
                        <a:ea typeface="Helvetica Neue Light"/>
                        <a:cs typeface="Helvetica Neue Light"/>
                        <a:sym typeface="Helvetica Neue Light"/>
                      </a:endParaRPr>
                    </a:p>
                  </a:txBody>
                  <a:tcPr marT="91425" marB="91425" marR="91425" marL="91425"/>
                </a:tc>
              </a:tr>
            </a:tbl>
          </a:graphicData>
        </a:graphic>
      </p:graphicFrame>
      <p:pic>
        <p:nvPicPr>
          <p:cNvPr id="298" name="Google Shape;298;p44"/>
          <p:cNvPicPr preferRelativeResize="0"/>
          <p:nvPr/>
        </p:nvPicPr>
        <p:blipFill>
          <a:blip r:embed="rId3">
            <a:alphaModFix/>
          </a:blip>
          <a:stretch>
            <a:fillRect/>
          </a:stretch>
        </p:blipFill>
        <p:spPr>
          <a:xfrm>
            <a:off x="3494263" y="2332787"/>
            <a:ext cx="5157984" cy="2489525"/>
          </a:xfrm>
          <a:prstGeom prst="rect">
            <a:avLst/>
          </a:prstGeom>
          <a:noFill/>
          <a:ln>
            <a:noFill/>
          </a:ln>
        </p:spPr>
      </p:pic>
      <p:sp>
        <p:nvSpPr>
          <p:cNvPr id="299" name="Google Shape;299;p44"/>
          <p:cNvSpPr txBox="1"/>
          <p:nvPr/>
        </p:nvSpPr>
        <p:spPr>
          <a:xfrm>
            <a:off x="3072000" y="456600"/>
            <a:ext cx="3000000" cy="738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s-419" sz="3600">
                <a:solidFill>
                  <a:schemeClr val="dk1"/>
                </a:solidFill>
                <a:latin typeface="Anton"/>
                <a:ea typeface="Anton"/>
                <a:cs typeface="Anton"/>
                <a:sym typeface="Anton"/>
              </a:rPr>
              <a:t>CLASS BASED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45"/>
          <p:cNvSpPr txBox="1"/>
          <p:nvPr/>
        </p:nvSpPr>
        <p:spPr>
          <a:xfrm>
            <a:off x="5828400" y="1376850"/>
            <a:ext cx="3222900" cy="23898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s-419" sz="2100">
                <a:solidFill>
                  <a:srgbClr val="202122"/>
                </a:solidFill>
                <a:highlight>
                  <a:schemeClr val="lt1"/>
                </a:highlight>
                <a:latin typeface="Helvetica Neue Light"/>
                <a:ea typeface="Helvetica Neue Light"/>
                <a:cs typeface="Helvetica Neue Light"/>
                <a:sym typeface="Helvetica Neue Light"/>
              </a:rPr>
              <a:t>Utilizando </a:t>
            </a:r>
            <a:r>
              <a:rPr b="1" lang="es-419" sz="2100">
                <a:solidFill>
                  <a:srgbClr val="202122"/>
                </a:solidFill>
                <a:highlight>
                  <a:schemeClr val="lt1"/>
                </a:highlight>
                <a:latin typeface="Helvetica Neue"/>
                <a:ea typeface="Helvetica Neue"/>
                <a:cs typeface="Helvetica Neue"/>
                <a:sym typeface="Helvetica Neue"/>
              </a:rPr>
              <a:t>this.setState</a:t>
            </a:r>
            <a:r>
              <a:rPr lang="es-419" sz="2100">
                <a:solidFill>
                  <a:srgbClr val="202122"/>
                </a:solidFill>
                <a:highlight>
                  <a:schemeClr val="lt1"/>
                </a:highlight>
                <a:latin typeface="Helvetica Neue Light"/>
                <a:ea typeface="Helvetica Neue Light"/>
                <a:cs typeface="Helvetica Neue Light"/>
                <a:sym typeface="Helvetica Neue Light"/>
              </a:rPr>
              <a:t> se podía guardar en </a:t>
            </a:r>
            <a:r>
              <a:rPr b="1" lang="es-419" sz="2100">
                <a:solidFill>
                  <a:srgbClr val="202122"/>
                </a:solidFill>
                <a:highlight>
                  <a:schemeClr val="lt1"/>
                </a:highlight>
                <a:latin typeface="Helvetica Neue"/>
                <a:ea typeface="Helvetica Neue"/>
                <a:cs typeface="Helvetica Neue"/>
                <a:sym typeface="Helvetica Neue"/>
              </a:rPr>
              <a:t>this.state</a:t>
            </a:r>
            <a:r>
              <a:rPr lang="es-419" sz="2100">
                <a:solidFill>
                  <a:srgbClr val="202122"/>
                </a:solidFill>
                <a:highlight>
                  <a:schemeClr val="lt1"/>
                </a:highlight>
                <a:latin typeface="Helvetica Neue Light"/>
                <a:ea typeface="Helvetica Neue Light"/>
                <a:cs typeface="Helvetica Neue Light"/>
                <a:sym typeface="Helvetica Neue Light"/>
              </a:rPr>
              <a:t>,</a:t>
            </a:r>
            <a:r>
              <a:rPr lang="es-419" sz="2100">
                <a:solidFill>
                  <a:srgbClr val="202122"/>
                </a:solidFill>
                <a:highlight>
                  <a:schemeClr val="lt1"/>
                </a:highlight>
                <a:latin typeface="Helvetica Neue Light"/>
                <a:ea typeface="Helvetica Neue Light"/>
                <a:cs typeface="Helvetica Neue Light"/>
                <a:sym typeface="Helvetica Neue Light"/>
              </a:rPr>
              <a:t> que persiste entre renders, porque la clase se crea al montar y se destruye al desmontar. </a:t>
            </a:r>
            <a:endParaRPr sz="2000">
              <a:solidFill>
                <a:srgbClr val="202122"/>
              </a:solidFill>
              <a:highlight>
                <a:srgbClr val="FFFFFF"/>
              </a:highlight>
              <a:latin typeface="Didact Gothic"/>
              <a:ea typeface="Didact Gothic"/>
              <a:cs typeface="Didact Gothic"/>
              <a:sym typeface="Didact Gothic"/>
            </a:endParaRPr>
          </a:p>
        </p:txBody>
      </p:sp>
      <p:graphicFrame>
        <p:nvGraphicFramePr>
          <p:cNvPr id="305" name="Google Shape;305;p45"/>
          <p:cNvGraphicFramePr/>
          <p:nvPr/>
        </p:nvGraphicFramePr>
        <p:xfrm>
          <a:off x="268175" y="1183838"/>
          <a:ext cx="3000000" cy="3000000"/>
        </p:xfrm>
        <a:graphic>
          <a:graphicData uri="http://schemas.openxmlformats.org/drawingml/2006/table">
            <a:tbl>
              <a:tblPr>
                <a:noFill/>
                <a:tableStyleId>{92CACA35-26BF-4B51-B952-FEF7FD7BF65E}</a:tableStyleId>
              </a:tblPr>
              <a:tblGrid>
                <a:gridCol w="5310775"/>
              </a:tblGrid>
              <a:tr h="554700">
                <a:tc>
                  <a:txBody>
                    <a:bodyPr/>
                    <a:lstStyle/>
                    <a:p>
                      <a:pPr indent="0" lvl="0" marL="0" rtl="0" algn="l">
                        <a:spcBef>
                          <a:spcPts val="0"/>
                        </a:spcBef>
                        <a:spcAft>
                          <a:spcPts val="0"/>
                        </a:spcAft>
                        <a:buNone/>
                      </a:pPr>
                      <a:r>
                        <a:rPr b="1" lang="es-419" sz="1900">
                          <a:latin typeface="Helvetica Neue"/>
                          <a:ea typeface="Helvetica Neue"/>
                          <a:cs typeface="Helvetica Neue"/>
                          <a:sym typeface="Helvetica Neue"/>
                        </a:rPr>
                        <a:t>Class</a:t>
                      </a:r>
                      <a:r>
                        <a:rPr lang="es-419" sz="1900">
                          <a:latin typeface="Helvetica Neue Light"/>
                          <a:ea typeface="Helvetica Neue Light"/>
                          <a:cs typeface="Helvetica Neue Light"/>
                          <a:sym typeface="Helvetica Neue Light"/>
                        </a:rPr>
                        <a:t> based components</a:t>
                      </a:r>
                      <a:endParaRPr sz="1900">
                        <a:latin typeface="Helvetica Neue Light"/>
                        <a:ea typeface="Helvetica Neue Light"/>
                        <a:cs typeface="Helvetica Neue Light"/>
                        <a:sym typeface="Helvetica Neue Light"/>
                      </a:endParaRPr>
                    </a:p>
                    <a:p>
                      <a:pPr indent="0" lvl="0" marL="0" rtl="0" algn="l">
                        <a:spcBef>
                          <a:spcPts val="0"/>
                        </a:spcBef>
                        <a:spcAft>
                          <a:spcPts val="0"/>
                        </a:spcAft>
                        <a:buNone/>
                      </a:pPr>
                      <a:r>
                        <a:rPr lang="es-419" sz="1300">
                          <a:latin typeface="Helvetica Neue Light"/>
                          <a:ea typeface="Helvetica Neue Light"/>
                          <a:cs typeface="Helvetica Neue Light"/>
                          <a:sym typeface="Helvetica Neue Light"/>
                        </a:rPr>
                        <a:t>componentes basados en clases</a:t>
                      </a:r>
                      <a:endParaRPr sz="1300">
                        <a:latin typeface="Helvetica Neue Light"/>
                        <a:ea typeface="Helvetica Neue Light"/>
                        <a:cs typeface="Helvetica Neue Light"/>
                        <a:sym typeface="Helvetica Neue Light"/>
                      </a:endParaRPr>
                    </a:p>
                  </a:txBody>
                  <a:tcPr marT="91425" marB="91425" marR="91425" marL="91425"/>
                </a:tc>
              </a:tr>
            </a:tbl>
          </a:graphicData>
        </a:graphic>
      </p:graphicFrame>
      <p:pic>
        <p:nvPicPr>
          <p:cNvPr id="306" name="Google Shape;306;p45"/>
          <p:cNvPicPr preferRelativeResize="0"/>
          <p:nvPr/>
        </p:nvPicPr>
        <p:blipFill>
          <a:blip r:embed="rId3">
            <a:alphaModFix/>
          </a:blip>
          <a:stretch>
            <a:fillRect/>
          </a:stretch>
        </p:blipFill>
        <p:spPr>
          <a:xfrm>
            <a:off x="268187" y="1852464"/>
            <a:ext cx="5310775" cy="2832410"/>
          </a:xfrm>
          <a:prstGeom prst="rect">
            <a:avLst/>
          </a:prstGeom>
          <a:noFill/>
          <a:ln>
            <a:noFill/>
          </a:ln>
        </p:spPr>
      </p:pic>
      <p:sp>
        <p:nvSpPr>
          <p:cNvPr id="307" name="Google Shape;307;p45"/>
          <p:cNvSpPr txBox="1"/>
          <p:nvPr/>
        </p:nvSpPr>
        <p:spPr>
          <a:xfrm>
            <a:off x="3072000" y="174575"/>
            <a:ext cx="3000000" cy="725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s-419" sz="3600">
                <a:solidFill>
                  <a:schemeClr val="dk1"/>
                </a:solidFill>
                <a:latin typeface="Anton"/>
                <a:ea typeface="Anton"/>
                <a:cs typeface="Anton"/>
                <a:sym typeface="Anton"/>
              </a:rPr>
              <a:t>CLASS BASED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0" name="Shape 110"/>
        <p:cNvGrpSpPr/>
        <p:nvPr/>
      </p:nvGrpSpPr>
      <p:grpSpPr>
        <a:xfrm>
          <a:off x="0" y="0"/>
          <a:ext cx="0" cy="0"/>
          <a:chOff x="0" y="0"/>
          <a:chExt cx="0" cy="0"/>
        </a:xfrm>
      </p:grpSpPr>
      <p:sp>
        <p:nvSpPr>
          <p:cNvPr id="111" name="Google Shape;111;p28"/>
          <p:cNvSpPr txBox="1"/>
          <p:nvPr/>
        </p:nvSpPr>
        <p:spPr>
          <a:xfrm>
            <a:off x="1453850" y="1843275"/>
            <a:ext cx="5902200" cy="1129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0"/>
              <a:buFont typeface="Arial"/>
              <a:buNone/>
            </a:pPr>
            <a:r>
              <a:rPr b="0" i="1" lang="es-419" sz="4000" u="none" cap="none" strike="noStrike">
                <a:solidFill>
                  <a:srgbClr val="E0FF00"/>
                </a:solidFill>
                <a:latin typeface="Anton"/>
                <a:ea typeface="Anton"/>
                <a:cs typeface="Anton"/>
                <a:sym typeface="Anton"/>
              </a:rPr>
              <a:t>¿DUDAS DEL ON-BOARDING?</a:t>
            </a:r>
            <a:endParaRPr b="0" i="1" sz="4000" u="none" cap="none" strike="noStrike">
              <a:solidFill>
                <a:srgbClr val="E0FF00"/>
              </a:solidFill>
              <a:latin typeface="Anton"/>
              <a:ea typeface="Anton"/>
              <a:cs typeface="Anton"/>
              <a:sym typeface="Anton"/>
            </a:endParaRPr>
          </a:p>
        </p:txBody>
      </p:sp>
      <p:sp>
        <p:nvSpPr>
          <p:cNvPr id="112" name="Google Shape;112;p28"/>
          <p:cNvSpPr/>
          <p:nvPr/>
        </p:nvSpPr>
        <p:spPr>
          <a:xfrm>
            <a:off x="3436038" y="2829200"/>
            <a:ext cx="2271900" cy="567900"/>
          </a:xfrm>
          <a:prstGeom prst="roundRect">
            <a:avLst>
              <a:gd fmla="val 16667" name="adj"/>
            </a:avLst>
          </a:prstGeom>
          <a:noFill/>
          <a:ln cap="flat" cmpd="sng" w="28575">
            <a:solidFill>
              <a:srgbClr val="3CEFAB"/>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s-419" sz="1800" u="sng" cap="none" strike="noStrike">
                <a:solidFill>
                  <a:schemeClr val="hlink"/>
                </a:solidFill>
                <a:latin typeface="Anton"/>
                <a:ea typeface="Anton"/>
                <a:cs typeface="Anton"/>
                <a:sym typeface="Anton"/>
                <a:hlinkClick r:id="rId4"/>
              </a:rPr>
              <a:t>MIRALO AQUI</a:t>
            </a:r>
            <a:endParaRPr b="0" i="0" sz="1800" u="none" cap="none" strike="noStrike">
              <a:solidFill>
                <a:srgbClr val="FFFFFF"/>
              </a:solidFill>
              <a:latin typeface="Anton"/>
              <a:ea typeface="Anton"/>
              <a:cs typeface="Anton"/>
              <a:sym typeface="Anton"/>
            </a:endParaRPr>
          </a:p>
        </p:txBody>
      </p:sp>
      <p:pic>
        <p:nvPicPr>
          <p:cNvPr descr="Tiger Face on Apple iOS 12.2" id="113" name="Google Shape;113;p28"/>
          <p:cNvPicPr preferRelativeResize="0"/>
          <p:nvPr/>
        </p:nvPicPr>
        <p:blipFill rotWithShape="1">
          <a:blip r:embed="rId5">
            <a:alphaModFix/>
          </a:blip>
          <a:srcRect b="0" l="0" r="0" t="0"/>
          <a:stretch/>
        </p:blipFill>
        <p:spPr>
          <a:xfrm>
            <a:off x="4215950" y="1281238"/>
            <a:ext cx="712075" cy="71207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0FF00"/>
            </a:gs>
            <a:gs pos="100000">
              <a:srgbClr val="3CEFAB"/>
            </a:gs>
          </a:gsLst>
          <a:lin ang="10800025" scaled="0"/>
        </a:gradFill>
      </p:bgPr>
    </p:bg>
    <p:spTree>
      <p:nvGrpSpPr>
        <p:cNvPr id="311" name="Shape 311"/>
        <p:cNvGrpSpPr/>
        <p:nvPr/>
      </p:nvGrpSpPr>
      <p:grpSpPr>
        <a:xfrm>
          <a:off x="0" y="0"/>
          <a:ext cx="0" cy="0"/>
          <a:chOff x="0" y="0"/>
          <a:chExt cx="0" cy="0"/>
        </a:xfrm>
      </p:grpSpPr>
      <p:sp>
        <p:nvSpPr>
          <p:cNvPr id="312" name="Google Shape;312;p46"/>
          <p:cNvSpPr txBox="1"/>
          <p:nvPr/>
        </p:nvSpPr>
        <p:spPr>
          <a:xfrm>
            <a:off x="2026350" y="2077200"/>
            <a:ext cx="50913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s-419" sz="3600">
                <a:latin typeface="Anton"/>
                <a:ea typeface="Anton"/>
                <a:cs typeface="Anton"/>
                <a:sym typeface="Anton"/>
              </a:rPr>
              <a:t>ESTADO/STATE:</a:t>
            </a:r>
            <a:endParaRPr i="1" sz="3600">
              <a:latin typeface="Anton"/>
              <a:ea typeface="Anton"/>
              <a:cs typeface="Anton"/>
              <a:sym typeface="Anton"/>
            </a:endParaRPr>
          </a:p>
          <a:p>
            <a:pPr indent="0" lvl="0" marL="0" rtl="0" algn="ctr">
              <a:spcBef>
                <a:spcPts val="0"/>
              </a:spcBef>
              <a:spcAft>
                <a:spcPts val="0"/>
              </a:spcAft>
              <a:buNone/>
            </a:pPr>
            <a:r>
              <a:rPr i="1" lang="es-419" sz="3600">
                <a:latin typeface="Anton"/>
                <a:ea typeface="Anton"/>
                <a:cs typeface="Anton"/>
                <a:sym typeface="Anton"/>
              </a:rPr>
              <a:t>FUNCTION BASED</a:t>
            </a:r>
            <a:endParaRPr i="1" sz="3600">
              <a:latin typeface="Anton"/>
              <a:ea typeface="Anton"/>
              <a:cs typeface="Anton"/>
              <a:sym typeface="Anton"/>
            </a:endParaRPr>
          </a:p>
        </p:txBody>
      </p:sp>
      <p:pic>
        <p:nvPicPr>
          <p:cNvPr id="313" name="Google Shape;313;p46"/>
          <p:cNvPicPr preferRelativeResize="0"/>
          <p:nvPr/>
        </p:nvPicPr>
        <p:blipFill rotWithShape="1">
          <a:blip r:embed="rId3">
            <a:alphaModFix/>
          </a:blip>
          <a:srcRect b="0" l="0" r="0" t="0"/>
          <a:stretch/>
        </p:blipFill>
        <p:spPr>
          <a:xfrm>
            <a:off x="7446150" y="4444700"/>
            <a:ext cx="1186526" cy="3306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p47"/>
          <p:cNvSpPr txBox="1"/>
          <p:nvPr/>
        </p:nvSpPr>
        <p:spPr>
          <a:xfrm>
            <a:off x="662300" y="1632375"/>
            <a:ext cx="3467100" cy="1601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s-419" sz="2100">
                <a:solidFill>
                  <a:srgbClr val="202122"/>
                </a:solidFill>
                <a:highlight>
                  <a:schemeClr val="lt1"/>
                </a:highlight>
                <a:latin typeface="Helvetica Neue Light"/>
                <a:ea typeface="Helvetica Neue Light"/>
                <a:cs typeface="Helvetica Neue Light"/>
                <a:sym typeface="Helvetica Neue Light"/>
              </a:rPr>
              <a:t>El problema es que </a:t>
            </a:r>
            <a:r>
              <a:rPr b="1" lang="es-419" sz="2100">
                <a:solidFill>
                  <a:srgbClr val="202122"/>
                </a:solidFill>
                <a:highlight>
                  <a:schemeClr val="lt1"/>
                </a:highlight>
                <a:latin typeface="Helvetica Neue"/>
                <a:ea typeface="Helvetica Neue"/>
                <a:cs typeface="Helvetica Neue"/>
                <a:sym typeface="Helvetica Neue"/>
              </a:rPr>
              <a:t>las funciones viven únicamente durante el tiempo que son ejecutadas</a:t>
            </a:r>
            <a:r>
              <a:rPr lang="es-419" sz="2100">
                <a:solidFill>
                  <a:srgbClr val="202122"/>
                </a:solidFill>
                <a:highlight>
                  <a:schemeClr val="lt1"/>
                </a:highlight>
                <a:latin typeface="Helvetica Neue Light"/>
                <a:ea typeface="Helvetica Neue Light"/>
                <a:cs typeface="Helvetica Neue Light"/>
                <a:sym typeface="Helvetica Neue Light"/>
              </a:rPr>
              <a:t>.</a:t>
            </a:r>
            <a:endParaRPr sz="2000">
              <a:solidFill>
                <a:srgbClr val="202122"/>
              </a:solidFill>
              <a:highlight>
                <a:srgbClr val="FFFFFF"/>
              </a:highlight>
              <a:latin typeface="Didact Gothic"/>
              <a:ea typeface="Didact Gothic"/>
              <a:cs typeface="Didact Gothic"/>
              <a:sym typeface="Didact Gothic"/>
            </a:endParaRPr>
          </a:p>
        </p:txBody>
      </p:sp>
      <p:graphicFrame>
        <p:nvGraphicFramePr>
          <p:cNvPr id="319" name="Google Shape;319;p47"/>
          <p:cNvGraphicFramePr/>
          <p:nvPr/>
        </p:nvGraphicFramePr>
        <p:xfrm>
          <a:off x="4655300" y="1645738"/>
          <a:ext cx="3000000" cy="3000000"/>
        </p:xfrm>
        <a:graphic>
          <a:graphicData uri="http://schemas.openxmlformats.org/drawingml/2006/table">
            <a:tbl>
              <a:tblPr>
                <a:noFill/>
                <a:tableStyleId>{92CACA35-26BF-4B51-B952-FEF7FD7BF65E}</a:tableStyleId>
              </a:tblPr>
              <a:tblGrid>
                <a:gridCol w="3619500"/>
              </a:tblGrid>
              <a:tr h="554700">
                <a:tc>
                  <a:txBody>
                    <a:bodyPr/>
                    <a:lstStyle/>
                    <a:p>
                      <a:pPr indent="0" lvl="0" marL="0" rtl="0" algn="l">
                        <a:spcBef>
                          <a:spcPts val="0"/>
                        </a:spcBef>
                        <a:spcAft>
                          <a:spcPts val="0"/>
                        </a:spcAft>
                        <a:buNone/>
                      </a:pPr>
                      <a:r>
                        <a:rPr b="1" lang="es-419" sz="1900">
                          <a:latin typeface="Helvetica Neue"/>
                          <a:ea typeface="Helvetica Neue"/>
                          <a:cs typeface="Helvetica Neue"/>
                          <a:sym typeface="Helvetica Neue"/>
                        </a:rPr>
                        <a:t>Function</a:t>
                      </a:r>
                      <a:r>
                        <a:rPr lang="es-419" sz="1900">
                          <a:latin typeface="Helvetica Neue Light"/>
                          <a:ea typeface="Helvetica Neue Light"/>
                          <a:cs typeface="Helvetica Neue Light"/>
                          <a:sym typeface="Helvetica Neue Light"/>
                        </a:rPr>
                        <a:t> based components</a:t>
                      </a:r>
                      <a:endParaRPr sz="1900">
                        <a:latin typeface="Helvetica Neue Light"/>
                        <a:ea typeface="Helvetica Neue Light"/>
                        <a:cs typeface="Helvetica Neue Light"/>
                        <a:sym typeface="Helvetica Neue Light"/>
                      </a:endParaRPr>
                    </a:p>
                    <a:p>
                      <a:pPr indent="0" lvl="0" marL="0" rtl="0" algn="l">
                        <a:spcBef>
                          <a:spcPts val="0"/>
                        </a:spcBef>
                        <a:spcAft>
                          <a:spcPts val="0"/>
                        </a:spcAft>
                        <a:buNone/>
                      </a:pPr>
                      <a:r>
                        <a:rPr lang="es-419" sz="1300">
                          <a:solidFill>
                            <a:schemeClr val="dk1"/>
                          </a:solidFill>
                          <a:latin typeface="Helvetica Neue Light"/>
                          <a:ea typeface="Helvetica Neue Light"/>
                          <a:cs typeface="Helvetica Neue Light"/>
                          <a:sym typeface="Helvetica Neue Light"/>
                        </a:rPr>
                        <a:t>componentes basados en funciones</a:t>
                      </a:r>
                      <a:endParaRPr sz="1900">
                        <a:latin typeface="Helvetica Neue Light"/>
                        <a:ea typeface="Helvetica Neue Light"/>
                        <a:cs typeface="Helvetica Neue Light"/>
                        <a:sym typeface="Helvetica Neue Light"/>
                      </a:endParaRPr>
                    </a:p>
                  </a:txBody>
                  <a:tcPr marT="91425" marB="91425" marR="91425" marL="91425"/>
                </a:tc>
              </a:tr>
            </a:tbl>
          </a:graphicData>
        </a:graphic>
      </p:graphicFrame>
      <p:pic>
        <p:nvPicPr>
          <p:cNvPr id="320" name="Google Shape;320;p47"/>
          <p:cNvPicPr preferRelativeResize="0"/>
          <p:nvPr/>
        </p:nvPicPr>
        <p:blipFill>
          <a:blip r:embed="rId3">
            <a:alphaModFix/>
          </a:blip>
          <a:stretch>
            <a:fillRect/>
          </a:stretch>
        </p:blipFill>
        <p:spPr>
          <a:xfrm>
            <a:off x="4655299" y="2314363"/>
            <a:ext cx="3777149" cy="1183400"/>
          </a:xfrm>
          <a:prstGeom prst="rect">
            <a:avLst/>
          </a:prstGeom>
          <a:noFill/>
          <a:ln>
            <a:noFill/>
          </a:ln>
        </p:spPr>
      </p:pic>
      <p:sp>
        <p:nvSpPr>
          <p:cNvPr id="321" name="Google Shape;321;p47"/>
          <p:cNvSpPr txBox="1"/>
          <p:nvPr/>
        </p:nvSpPr>
        <p:spPr>
          <a:xfrm>
            <a:off x="3072000" y="416325"/>
            <a:ext cx="3000000" cy="668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s-419" sz="3600">
                <a:solidFill>
                  <a:schemeClr val="dk1"/>
                </a:solidFill>
                <a:latin typeface="Anton"/>
                <a:ea typeface="Anton"/>
                <a:cs typeface="Anton"/>
                <a:sym typeface="Anton"/>
              </a:rPr>
              <a:t>FUNCTION BASED</a:t>
            </a:r>
            <a:endParaRPr i="1" sz="3600">
              <a:solidFill>
                <a:schemeClr val="dk1"/>
              </a:solidFill>
              <a:latin typeface="Anton"/>
              <a:ea typeface="Anton"/>
              <a:cs typeface="Anton"/>
              <a:sym typeface="Anton"/>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48"/>
          <p:cNvSpPr txBox="1"/>
          <p:nvPr/>
        </p:nvSpPr>
        <p:spPr>
          <a:xfrm>
            <a:off x="207600" y="1262400"/>
            <a:ext cx="4364400" cy="2618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s-419" sz="2100">
                <a:solidFill>
                  <a:srgbClr val="202122"/>
                </a:solidFill>
                <a:highlight>
                  <a:schemeClr val="lt1"/>
                </a:highlight>
                <a:latin typeface="Helvetica Neue Light"/>
                <a:ea typeface="Helvetica Neue Light"/>
                <a:cs typeface="Helvetica Neue Light"/>
                <a:sym typeface="Helvetica Neue Light"/>
              </a:rPr>
              <a:t>Esto deriva de la manera en la que ocurren las cosas en JS.</a:t>
            </a:r>
            <a:endParaRPr sz="2100">
              <a:solidFill>
                <a:srgbClr val="202122"/>
              </a:solidFill>
              <a:highlight>
                <a:schemeClr val="lt1"/>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t/>
            </a:r>
            <a:endParaRPr sz="1000">
              <a:solidFill>
                <a:srgbClr val="202122"/>
              </a:solidFill>
              <a:highlight>
                <a:schemeClr val="lt1"/>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rPr lang="es-419" sz="2100">
                <a:solidFill>
                  <a:srgbClr val="202122"/>
                </a:solidFill>
                <a:highlight>
                  <a:schemeClr val="lt1"/>
                </a:highlight>
                <a:latin typeface="Helvetica Neue Light"/>
                <a:ea typeface="Helvetica Neue Light"/>
                <a:cs typeface="Helvetica Neue Light"/>
                <a:sym typeface="Helvetica Neue Light"/>
              </a:rPr>
              <a:t>Al terminar la ejecución de </a:t>
            </a:r>
            <a:r>
              <a:rPr b="1" lang="es-419" sz="2100">
                <a:solidFill>
                  <a:srgbClr val="202122"/>
                </a:solidFill>
                <a:highlight>
                  <a:schemeClr val="lt1"/>
                </a:highlight>
                <a:latin typeface="Helvetica Neue"/>
                <a:ea typeface="Helvetica Neue"/>
                <a:cs typeface="Helvetica Neue"/>
                <a:sym typeface="Helvetica Neue"/>
              </a:rPr>
              <a:t>addOne(num)</a:t>
            </a:r>
            <a:r>
              <a:rPr lang="es-419" sz="2100">
                <a:solidFill>
                  <a:srgbClr val="202122"/>
                </a:solidFill>
                <a:highlight>
                  <a:schemeClr val="lt1"/>
                </a:highlight>
                <a:latin typeface="Helvetica Neue Light"/>
                <a:ea typeface="Helvetica Neue Light"/>
                <a:cs typeface="Helvetica Neue Light"/>
                <a:sym typeface="Helvetica Neue Light"/>
              </a:rPr>
              <a:t>, </a:t>
            </a:r>
            <a:r>
              <a:rPr b="1" lang="es-419" sz="2100">
                <a:solidFill>
                  <a:srgbClr val="202122"/>
                </a:solidFill>
                <a:highlight>
                  <a:schemeClr val="lt1"/>
                </a:highlight>
                <a:latin typeface="Helvetica Neue"/>
                <a:ea typeface="Helvetica Neue"/>
                <a:cs typeface="Helvetica Neue"/>
                <a:sym typeface="Helvetica Neue"/>
              </a:rPr>
              <a:t>a y b</a:t>
            </a:r>
            <a:r>
              <a:rPr lang="es-419" sz="2100">
                <a:solidFill>
                  <a:srgbClr val="202122"/>
                </a:solidFill>
                <a:highlight>
                  <a:schemeClr val="lt1"/>
                </a:highlight>
                <a:latin typeface="Helvetica Neue Light"/>
                <a:ea typeface="Helvetica Neue Light"/>
                <a:cs typeface="Helvetica Neue Light"/>
                <a:sym typeface="Helvetica Neue Light"/>
              </a:rPr>
              <a:t> serán puestas a disposición del </a:t>
            </a:r>
            <a:r>
              <a:rPr b="1" lang="es-419" sz="2100">
                <a:solidFill>
                  <a:srgbClr val="202122"/>
                </a:solidFill>
                <a:highlight>
                  <a:schemeClr val="lt1"/>
                </a:highlight>
                <a:latin typeface="Helvetica Neue"/>
                <a:ea typeface="Helvetica Neue"/>
                <a:cs typeface="Helvetica Neue"/>
                <a:sym typeface="Helvetica Neue"/>
              </a:rPr>
              <a:t>garbage collector.</a:t>
            </a:r>
            <a:endParaRPr b="1" sz="2100">
              <a:solidFill>
                <a:srgbClr val="202122"/>
              </a:solidFill>
              <a:highlight>
                <a:schemeClr val="lt1"/>
              </a:highlight>
              <a:latin typeface="Helvetica Neue"/>
              <a:ea typeface="Helvetica Neue"/>
              <a:cs typeface="Helvetica Neue"/>
              <a:sym typeface="Helvetica Neue"/>
            </a:endParaRPr>
          </a:p>
        </p:txBody>
      </p:sp>
      <p:graphicFrame>
        <p:nvGraphicFramePr>
          <p:cNvPr id="327" name="Google Shape;327;p48"/>
          <p:cNvGraphicFramePr/>
          <p:nvPr/>
        </p:nvGraphicFramePr>
        <p:xfrm>
          <a:off x="4754325" y="1430725"/>
          <a:ext cx="3000000" cy="3000000"/>
        </p:xfrm>
        <a:graphic>
          <a:graphicData uri="http://schemas.openxmlformats.org/drawingml/2006/table">
            <a:tbl>
              <a:tblPr>
                <a:noFill/>
                <a:tableStyleId>{92CACA35-26BF-4B51-B952-FEF7FD7BF65E}</a:tableStyleId>
              </a:tblPr>
              <a:tblGrid>
                <a:gridCol w="3619500"/>
              </a:tblGrid>
              <a:tr h="554700">
                <a:tc>
                  <a:txBody>
                    <a:bodyPr/>
                    <a:lstStyle/>
                    <a:p>
                      <a:pPr indent="0" lvl="0" marL="0" rtl="0" algn="l">
                        <a:spcBef>
                          <a:spcPts val="0"/>
                        </a:spcBef>
                        <a:spcAft>
                          <a:spcPts val="0"/>
                        </a:spcAft>
                        <a:buNone/>
                      </a:pPr>
                      <a:r>
                        <a:rPr b="1" lang="es-419" sz="1900">
                          <a:latin typeface="Helvetica Neue"/>
                          <a:ea typeface="Helvetica Neue"/>
                          <a:cs typeface="Helvetica Neue"/>
                          <a:sym typeface="Helvetica Neue"/>
                        </a:rPr>
                        <a:t>Function</a:t>
                      </a:r>
                      <a:r>
                        <a:rPr lang="es-419" sz="1900">
                          <a:latin typeface="Helvetica Neue Light"/>
                          <a:ea typeface="Helvetica Neue Light"/>
                          <a:cs typeface="Helvetica Neue Light"/>
                          <a:sym typeface="Helvetica Neue Light"/>
                        </a:rPr>
                        <a:t> based components</a:t>
                      </a:r>
                      <a:endParaRPr sz="1900">
                        <a:latin typeface="Helvetica Neue Light"/>
                        <a:ea typeface="Helvetica Neue Light"/>
                        <a:cs typeface="Helvetica Neue Light"/>
                        <a:sym typeface="Helvetica Neue Light"/>
                      </a:endParaRPr>
                    </a:p>
                    <a:p>
                      <a:pPr indent="0" lvl="0" marL="0" rtl="0" algn="l">
                        <a:spcBef>
                          <a:spcPts val="0"/>
                        </a:spcBef>
                        <a:spcAft>
                          <a:spcPts val="0"/>
                        </a:spcAft>
                        <a:buNone/>
                      </a:pPr>
                      <a:r>
                        <a:rPr lang="es-419" sz="1300">
                          <a:solidFill>
                            <a:schemeClr val="dk1"/>
                          </a:solidFill>
                          <a:latin typeface="Helvetica Neue Light"/>
                          <a:ea typeface="Helvetica Neue Light"/>
                          <a:cs typeface="Helvetica Neue Light"/>
                          <a:sym typeface="Helvetica Neue Light"/>
                        </a:rPr>
                        <a:t>componentes basados en funciones</a:t>
                      </a:r>
                      <a:endParaRPr sz="1900">
                        <a:latin typeface="Helvetica Neue Light"/>
                        <a:ea typeface="Helvetica Neue Light"/>
                        <a:cs typeface="Helvetica Neue Light"/>
                        <a:sym typeface="Helvetica Neue Light"/>
                      </a:endParaRPr>
                    </a:p>
                  </a:txBody>
                  <a:tcPr marT="91425" marB="91425" marR="91425" marL="91425"/>
                </a:tc>
              </a:tr>
            </a:tbl>
          </a:graphicData>
        </a:graphic>
      </p:graphicFrame>
      <p:pic>
        <p:nvPicPr>
          <p:cNvPr id="328" name="Google Shape;328;p48"/>
          <p:cNvPicPr preferRelativeResize="0"/>
          <p:nvPr/>
        </p:nvPicPr>
        <p:blipFill>
          <a:blip r:embed="rId3">
            <a:alphaModFix/>
          </a:blip>
          <a:stretch>
            <a:fillRect/>
          </a:stretch>
        </p:blipFill>
        <p:spPr>
          <a:xfrm>
            <a:off x="4719725" y="2138649"/>
            <a:ext cx="3619500" cy="1574133"/>
          </a:xfrm>
          <a:prstGeom prst="rect">
            <a:avLst/>
          </a:prstGeom>
          <a:noFill/>
          <a:ln>
            <a:noFill/>
          </a:ln>
        </p:spPr>
      </p:pic>
      <p:sp>
        <p:nvSpPr>
          <p:cNvPr id="329" name="Google Shape;329;p48"/>
          <p:cNvSpPr txBox="1"/>
          <p:nvPr/>
        </p:nvSpPr>
        <p:spPr>
          <a:xfrm>
            <a:off x="3072000" y="147725"/>
            <a:ext cx="3000000" cy="752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s-419" sz="3600">
                <a:solidFill>
                  <a:schemeClr val="dk1"/>
                </a:solidFill>
                <a:latin typeface="Anton"/>
                <a:ea typeface="Anton"/>
                <a:cs typeface="Anton"/>
                <a:sym typeface="Anton"/>
              </a:rPr>
              <a:t>FUNCTION BASED</a:t>
            </a:r>
            <a:endParaRPr i="1" sz="3600">
              <a:solidFill>
                <a:schemeClr val="dk1"/>
              </a:solidFill>
              <a:latin typeface="Anton"/>
              <a:ea typeface="Anton"/>
              <a:cs typeface="Anton"/>
              <a:sym typeface="Anton"/>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49"/>
          <p:cNvSpPr txBox="1"/>
          <p:nvPr/>
        </p:nvSpPr>
        <p:spPr>
          <a:xfrm>
            <a:off x="408900" y="1705800"/>
            <a:ext cx="4076700" cy="1731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s-419" sz="2100">
                <a:solidFill>
                  <a:srgbClr val="202122"/>
                </a:solidFill>
                <a:highlight>
                  <a:schemeClr val="lt1"/>
                </a:highlight>
                <a:latin typeface="Helvetica Neue Light"/>
                <a:ea typeface="Helvetica Neue Light"/>
                <a:cs typeface="Helvetica Neue Light"/>
                <a:sym typeface="Helvetica Neue Light"/>
              </a:rPr>
              <a:t>Todas las constantes o variables que declare para “intentar” mantener el estado, morirán y serán reiniciadas en cada render.</a:t>
            </a:r>
            <a:endParaRPr sz="2000">
              <a:solidFill>
                <a:srgbClr val="202122"/>
              </a:solidFill>
              <a:highlight>
                <a:srgbClr val="FFFFFF"/>
              </a:highlight>
              <a:latin typeface="Didact Gothic"/>
              <a:ea typeface="Didact Gothic"/>
              <a:cs typeface="Didact Gothic"/>
              <a:sym typeface="Didact Gothic"/>
            </a:endParaRPr>
          </a:p>
        </p:txBody>
      </p:sp>
      <p:graphicFrame>
        <p:nvGraphicFramePr>
          <p:cNvPr id="335" name="Google Shape;335;p49"/>
          <p:cNvGraphicFramePr/>
          <p:nvPr/>
        </p:nvGraphicFramePr>
        <p:xfrm>
          <a:off x="4746775" y="1412438"/>
          <a:ext cx="3000000" cy="3000000"/>
        </p:xfrm>
        <a:graphic>
          <a:graphicData uri="http://schemas.openxmlformats.org/drawingml/2006/table">
            <a:tbl>
              <a:tblPr>
                <a:noFill/>
                <a:tableStyleId>{92CACA35-26BF-4B51-B952-FEF7FD7BF65E}</a:tableStyleId>
              </a:tblPr>
              <a:tblGrid>
                <a:gridCol w="3619500"/>
              </a:tblGrid>
              <a:tr h="554700">
                <a:tc>
                  <a:txBody>
                    <a:bodyPr/>
                    <a:lstStyle/>
                    <a:p>
                      <a:pPr indent="0" lvl="0" marL="0" rtl="0" algn="l">
                        <a:spcBef>
                          <a:spcPts val="0"/>
                        </a:spcBef>
                        <a:spcAft>
                          <a:spcPts val="0"/>
                        </a:spcAft>
                        <a:buNone/>
                      </a:pPr>
                      <a:r>
                        <a:rPr b="1" lang="es-419" sz="1900">
                          <a:latin typeface="Helvetica Neue"/>
                          <a:ea typeface="Helvetica Neue"/>
                          <a:cs typeface="Helvetica Neue"/>
                          <a:sym typeface="Helvetica Neue"/>
                        </a:rPr>
                        <a:t>Function</a:t>
                      </a:r>
                      <a:r>
                        <a:rPr lang="es-419" sz="1900">
                          <a:latin typeface="Helvetica Neue Light"/>
                          <a:ea typeface="Helvetica Neue Light"/>
                          <a:cs typeface="Helvetica Neue Light"/>
                          <a:sym typeface="Helvetica Neue Light"/>
                        </a:rPr>
                        <a:t> based components</a:t>
                      </a:r>
                      <a:endParaRPr sz="1900">
                        <a:latin typeface="Helvetica Neue Light"/>
                        <a:ea typeface="Helvetica Neue Light"/>
                        <a:cs typeface="Helvetica Neue Light"/>
                        <a:sym typeface="Helvetica Neue Light"/>
                      </a:endParaRPr>
                    </a:p>
                    <a:p>
                      <a:pPr indent="0" lvl="0" marL="0" rtl="0" algn="l">
                        <a:spcBef>
                          <a:spcPts val="0"/>
                        </a:spcBef>
                        <a:spcAft>
                          <a:spcPts val="0"/>
                        </a:spcAft>
                        <a:buNone/>
                      </a:pPr>
                      <a:r>
                        <a:rPr lang="es-419" sz="1300">
                          <a:solidFill>
                            <a:schemeClr val="dk1"/>
                          </a:solidFill>
                          <a:latin typeface="Helvetica Neue Light"/>
                          <a:ea typeface="Helvetica Neue Light"/>
                          <a:cs typeface="Helvetica Neue Light"/>
                          <a:sym typeface="Helvetica Neue Light"/>
                        </a:rPr>
                        <a:t>componentes basados en funciones</a:t>
                      </a:r>
                      <a:endParaRPr sz="1900">
                        <a:latin typeface="Helvetica Neue Light"/>
                        <a:ea typeface="Helvetica Neue Light"/>
                        <a:cs typeface="Helvetica Neue Light"/>
                        <a:sym typeface="Helvetica Neue Light"/>
                      </a:endParaRPr>
                    </a:p>
                  </a:txBody>
                  <a:tcPr marT="91425" marB="91425" marR="91425" marL="91425"/>
                </a:tc>
              </a:tr>
            </a:tbl>
          </a:graphicData>
        </a:graphic>
      </p:graphicFrame>
      <p:pic>
        <p:nvPicPr>
          <p:cNvPr id="336" name="Google Shape;336;p49"/>
          <p:cNvPicPr preferRelativeResize="0"/>
          <p:nvPr/>
        </p:nvPicPr>
        <p:blipFill>
          <a:blip r:embed="rId3">
            <a:alphaModFix/>
          </a:blip>
          <a:stretch>
            <a:fillRect/>
          </a:stretch>
        </p:blipFill>
        <p:spPr>
          <a:xfrm>
            <a:off x="4667949" y="2203488"/>
            <a:ext cx="3777149" cy="1183400"/>
          </a:xfrm>
          <a:prstGeom prst="rect">
            <a:avLst/>
          </a:prstGeom>
          <a:noFill/>
          <a:ln>
            <a:noFill/>
          </a:ln>
        </p:spPr>
      </p:pic>
      <p:sp>
        <p:nvSpPr>
          <p:cNvPr id="337" name="Google Shape;337;p49"/>
          <p:cNvSpPr txBox="1"/>
          <p:nvPr/>
        </p:nvSpPr>
        <p:spPr>
          <a:xfrm>
            <a:off x="408900" y="3697375"/>
            <a:ext cx="8326200" cy="9078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b="1" lang="es-419" sz="2300">
                <a:solidFill>
                  <a:srgbClr val="202122"/>
                </a:solidFill>
                <a:highlight>
                  <a:schemeClr val="lt1"/>
                </a:highlight>
                <a:latin typeface="Helvetica Neue"/>
                <a:ea typeface="Helvetica Neue"/>
                <a:cs typeface="Helvetica Neue"/>
                <a:sym typeface="Helvetica Neue"/>
              </a:rPr>
              <a:t>Cada evento</a:t>
            </a:r>
            <a:r>
              <a:rPr lang="es-419" sz="2300">
                <a:solidFill>
                  <a:srgbClr val="202122"/>
                </a:solidFill>
                <a:highlight>
                  <a:schemeClr val="lt1"/>
                </a:highlight>
                <a:latin typeface="Helvetica Neue Light"/>
                <a:ea typeface="Helvetica Neue Light"/>
                <a:cs typeface="Helvetica Neue Light"/>
                <a:sym typeface="Helvetica Neue Light"/>
              </a:rPr>
              <a:t> que ocurra cumpliendo ciertas características invocará el completo de la función una vez por cada re-render</a:t>
            </a:r>
            <a:endParaRPr sz="2200">
              <a:solidFill>
                <a:srgbClr val="202122"/>
              </a:solidFill>
              <a:highlight>
                <a:srgbClr val="FFFFFF"/>
              </a:highlight>
              <a:latin typeface="Didact Gothic"/>
              <a:ea typeface="Didact Gothic"/>
              <a:cs typeface="Didact Gothic"/>
              <a:sym typeface="Didact Gothic"/>
            </a:endParaRPr>
          </a:p>
        </p:txBody>
      </p:sp>
      <p:sp>
        <p:nvSpPr>
          <p:cNvPr id="338" name="Google Shape;338;p49"/>
          <p:cNvSpPr txBox="1"/>
          <p:nvPr/>
        </p:nvSpPr>
        <p:spPr>
          <a:xfrm>
            <a:off x="3072000" y="228300"/>
            <a:ext cx="3000000" cy="668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s-419" sz="3600">
                <a:solidFill>
                  <a:schemeClr val="dk1"/>
                </a:solidFill>
                <a:latin typeface="Anton"/>
                <a:ea typeface="Anton"/>
                <a:cs typeface="Anton"/>
                <a:sym typeface="Anton"/>
              </a:rPr>
              <a:t>FUNCTION BASED</a:t>
            </a:r>
            <a:endParaRPr i="1" sz="3600">
              <a:solidFill>
                <a:schemeClr val="dk1"/>
              </a:solidFill>
              <a:latin typeface="Anton"/>
              <a:ea typeface="Anton"/>
              <a:cs typeface="Anton"/>
              <a:sym typeface="Anton"/>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pic>
        <p:nvPicPr>
          <p:cNvPr id="343" name="Google Shape;343;p50"/>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344" name="Google Shape;344;p50"/>
          <p:cNvSpPr txBox="1"/>
          <p:nvPr/>
        </p:nvSpPr>
        <p:spPr>
          <a:xfrm>
            <a:off x="494400" y="1516200"/>
            <a:ext cx="4077600" cy="21111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s-419" sz="2200">
                <a:solidFill>
                  <a:schemeClr val="dk1"/>
                </a:solidFill>
                <a:highlight>
                  <a:srgbClr val="FFFFFF"/>
                </a:highlight>
                <a:latin typeface="Helvetica Neue Light"/>
                <a:ea typeface="Helvetica Neue Light"/>
                <a:cs typeface="Helvetica Neue Light"/>
                <a:sym typeface="Helvetica Neue Light"/>
              </a:rPr>
              <a:t>Ok, ya entendí</a:t>
            </a:r>
            <a:endParaRPr sz="22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t/>
            </a:r>
            <a:endParaRPr sz="22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rPr lang="es-419" sz="2200">
                <a:solidFill>
                  <a:schemeClr val="dk1"/>
                </a:solidFill>
                <a:highlight>
                  <a:srgbClr val="FFFFFF"/>
                </a:highlight>
                <a:latin typeface="Helvetica Neue Light"/>
                <a:ea typeface="Helvetica Neue Light"/>
                <a:cs typeface="Helvetica Neue Light"/>
                <a:sym typeface="Helvetica Neue Light"/>
              </a:rPr>
              <a:t>¿Entonces dónde guardamos nuestro estado?</a:t>
            </a:r>
            <a:endParaRPr sz="2200">
              <a:solidFill>
                <a:schemeClr val="dk1"/>
              </a:solidFill>
              <a:highlight>
                <a:srgbClr val="FFFFFF"/>
              </a:highlight>
              <a:latin typeface="Helvetica Neue Light"/>
              <a:ea typeface="Helvetica Neue Light"/>
              <a:cs typeface="Helvetica Neue Light"/>
              <a:sym typeface="Helvetica Neue Light"/>
            </a:endParaRPr>
          </a:p>
        </p:txBody>
      </p:sp>
      <p:pic>
        <p:nvPicPr>
          <p:cNvPr id="345" name="Google Shape;345;p50"/>
          <p:cNvPicPr preferRelativeResize="0"/>
          <p:nvPr/>
        </p:nvPicPr>
        <p:blipFill>
          <a:blip r:embed="rId4">
            <a:alphaModFix/>
          </a:blip>
          <a:stretch>
            <a:fillRect/>
          </a:stretch>
        </p:blipFill>
        <p:spPr>
          <a:xfrm>
            <a:off x="4694100" y="1490596"/>
            <a:ext cx="3838452" cy="2162300"/>
          </a:xfrm>
          <a:prstGeom prst="rect">
            <a:avLst/>
          </a:prstGeom>
          <a:noFill/>
          <a:ln>
            <a:noFill/>
          </a:ln>
        </p:spPr>
      </p:pic>
      <p:pic>
        <p:nvPicPr>
          <p:cNvPr id="346" name="Google Shape;346;p50"/>
          <p:cNvPicPr preferRelativeResize="0"/>
          <p:nvPr/>
        </p:nvPicPr>
        <p:blipFill>
          <a:blip r:embed="rId5">
            <a:alphaModFix/>
          </a:blip>
          <a:stretch>
            <a:fillRect/>
          </a:stretch>
        </p:blipFill>
        <p:spPr>
          <a:xfrm>
            <a:off x="4664225" y="1476263"/>
            <a:ext cx="3949926" cy="2190975"/>
          </a:xfrm>
          <a:prstGeom prst="rect">
            <a:avLst/>
          </a:prstGeom>
          <a:noFill/>
          <a:ln>
            <a:noFill/>
          </a:ln>
        </p:spPr>
      </p:pic>
      <p:sp>
        <p:nvSpPr>
          <p:cNvPr id="347" name="Google Shape;347;p50"/>
          <p:cNvSpPr txBox="1"/>
          <p:nvPr/>
        </p:nvSpPr>
        <p:spPr>
          <a:xfrm>
            <a:off x="1537950" y="501625"/>
            <a:ext cx="6068100" cy="710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s-419" sz="3000">
                <a:solidFill>
                  <a:srgbClr val="000000"/>
                </a:solidFill>
                <a:latin typeface="Anton"/>
                <a:ea typeface="Anton"/>
                <a:cs typeface="Anton"/>
                <a:sym typeface="Anton"/>
              </a:rPr>
              <a:t>¿STATE?</a:t>
            </a:r>
            <a:endParaRPr sz="30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6"/>
                                        </p:tgtEl>
                                        <p:attrNameLst>
                                          <p:attrName>style.visibility</p:attrName>
                                        </p:attrNameLst>
                                      </p:cBhvr>
                                      <p:to>
                                        <p:strVal val="visible"/>
                                      </p:to>
                                    </p:set>
                                    <p:animEffect filter="fade" transition="in">
                                      <p:cBhvr>
                                        <p:cTn dur="1000"/>
                                        <p:tgtEl>
                                          <p:spTgt spid="34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0FF00"/>
            </a:gs>
            <a:gs pos="100000">
              <a:srgbClr val="3CEFAB"/>
            </a:gs>
          </a:gsLst>
          <a:lin ang="10800025" scaled="0"/>
        </a:gradFill>
      </p:bgPr>
    </p:bg>
    <p:spTree>
      <p:nvGrpSpPr>
        <p:cNvPr id="351" name="Shape 351"/>
        <p:cNvGrpSpPr/>
        <p:nvPr/>
      </p:nvGrpSpPr>
      <p:grpSpPr>
        <a:xfrm>
          <a:off x="0" y="0"/>
          <a:ext cx="0" cy="0"/>
          <a:chOff x="0" y="0"/>
          <a:chExt cx="0" cy="0"/>
        </a:xfrm>
      </p:grpSpPr>
      <p:sp>
        <p:nvSpPr>
          <p:cNvPr id="352" name="Google Shape;352;p51"/>
          <p:cNvSpPr txBox="1"/>
          <p:nvPr/>
        </p:nvSpPr>
        <p:spPr>
          <a:xfrm>
            <a:off x="2026350" y="2077200"/>
            <a:ext cx="50913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s-419" sz="3600">
                <a:latin typeface="Anton"/>
                <a:ea typeface="Anton"/>
                <a:cs typeface="Anton"/>
                <a:sym typeface="Anton"/>
              </a:rPr>
              <a:t>STATE HOOK</a:t>
            </a:r>
            <a:endParaRPr i="1" sz="3600">
              <a:latin typeface="Anton"/>
              <a:ea typeface="Anton"/>
              <a:cs typeface="Anton"/>
              <a:sym typeface="Anton"/>
            </a:endParaRPr>
          </a:p>
        </p:txBody>
      </p:sp>
      <p:pic>
        <p:nvPicPr>
          <p:cNvPr id="353" name="Google Shape;353;p51"/>
          <p:cNvPicPr preferRelativeResize="0"/>
          <p:nvPr/>
        </p:nvPicPr>
        <p:blipFill rotWithShape="1">
          <a:blip r:embed="rId3">
            <a:alphaModFix/>
          </a:blip>
          <a:srcRect b="0" l="0" r="0" t="0"/>
          <a:stretch/>
        </p:blipFill>
        <p:spPr>
          <a:xfrm>
            <a:off x="7446150" y="4444700"/>
            <a:ext cx="1186526" cy="33067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pic>
        <p:nvPicPr>
          <p:cNvPr id="358" name="Google Shape;358;p52"/>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359" name="Google Shape;359;p52"/>
          <p:cNvPicPr preferRelativeResize="0"/>
          <p:nvPr/>
        </p:nvPicPr>
        <p:blipFill>
          <a:blip r:embed="rId4">
            <a:alphaModFix/>
          </a:blip>
          <a:stretch>
            <a:fillRect/>
          </a:stretch>
        </p:blipFill>
        <p:spPr>
          <a:xfrm>
            <a:off x="5251100" y="35350"/>
            <a:ext cx="3059950" cy="3059950"/>
          </a:xfrm>
          <a:prstGeom prst="rect">
            <a:avLst/>
          </a:prstGeom>
          <a:noFill/>
          <a:ln>
            <a:noFill/>
          </a:ln>
        </p:spPr>
      </p:pic>
      <p:pic>
        <p:nvPicPr>
          <p:cNvPr id="360" name="Google Shape;360;p52"/>
          <p:cNvPicPr preferRelativeResize="0"/>
          <p:nvPr/>
        </p:nvPicPr>
        <p:blipFill>
          <a:blip r:embed="rId5">
            <a:alphaModFix/>
          </a:blip>
          <a:stretch>
            <a:fillRect/>
          </a:stretch>
        </p:blipFill>
        <p:spPr>
          <a:xfrm>
            <a:off x="5624651" y="2349425"/>
            <a:ext cx="2901275" cy="1646870"/>
          </a:xfrm>
          <a:prstGeom prst="rect">
            <a:avLst/>
          </a:prstGeom>
          <a:noFill/>
          <a:ln>
            <a:noFill/>
          </a:ln>
        </p:spPr>
      </p:pic>
      <p:pic>
        <p:nvPicPr>
          <p:cNvPr id="361" name="Google Shape;361;p52"/>
          <p:cNvPicPr preferRelativeResize="0"/>
          <p:nvPr/>
        </p:nvPicPr>
        <p:blipFill>
          <a:blip r:embed="rId6">
            <a:alphaModFix/>
          </a:blip>
          <a:stretch>
            <a:fillRect/>
          </a:stretch>
        </p:blipFill>
        <p:spPr>
          <a:xfrm>
            <a:off x="621975" y="1513754"/>
            <a:ext cx="4378075" cy="3026524"/>
          </a:xfrm>
          <a:prstGeom prst="rect">
            <a:avLst/>
          </a:prstGeom>
          <a:noFill/>
          <a:ln>
            <a:noFill/>
          </a:ln>
        </p:spPr>
      </p:pic>
      <p:sp>
        <p:nvSpPr>
          <p:cNvPr id="362" name="Google Shape;362;p52"/>
          <p:cNvSpPr txBox="1"/>
          <p:nvPr/>
        </p:nvSpPr>
        <p:spPr>
          <a:xfrm>
            <a:off x="1463725" y="1011225"/>
            <a:ext cx="886800" cy="42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sz="1800">
                <a:latin typeface="Helvetica Neue"/>
                <a:ea typeface="Helvetica Neue"/>
                <a:cs typeface="Helvetica Neue"/>
                <a:sym typeface="Helvetica Neue"/>
              </a:rPr>
              <a:t>Antes</a:t>
            </a:r>
            <a:endParaRPr sz="1800">
              <a:latin typeface="Helvetica Neue"/>
              <a:ea typeface="Helvetica Neue"/>
              <a:cs typeface="Helvetica Neue"/>
              <a:sym typeface="Helvetica Neue"/>
            </a:endParaRPr>
          </a:p>
        </p:txBody>
      </p:sp>
      <p:sp>
        <p:nvSpPr>
          <p:cNvPr id="363" name="Google Shape;363;p52"/>
          <p:cNvSpPr txBox="1"/>
          <p:nvPr/>
        </p:nvSpPr>
        <p:spPr>
          <a:xfrm>
            <a:off x="5786325" y="4050025"/>
            <a:ext cx="2577900" cy="42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sz="1800">
                <a:latin typeface="Helvetica Neue"/>
                <a:ea typeface="Helvetica Neue"/>
                <a:cs typeface="Helvetica Neue"/>
                <a:sym typeface="Helvetica Neue"/>
              </a:rPr>
              <a:t>Simplificado con hooks</a:t>
            </a:r>
            <a:endParaRPr sz="1800">
              <a:latin typeface="Helvetica Neue"/>
              <a:ea typeface="Helvetica Neue"/>
              <a:cs typeface="Helvetica Neue"/>
              <a:sym typeface="Helvetica Neue"/>
            </a:endParaRPr>
          </a:p>
        </p:txBody>
      </p:sp>
      <p:sp>
        <p:nvSpPr>
          <p:cNvPr id="364" name="Google Shape;364;p52"/>
          <p:cNvSpPr txBox="1"/>
          <p:nvPr/>
        </p:nvSpPr>
        <p:spPr>
          <a:xfrm>
            <a:off x="3267800" y="301125"/>
            <a:ext cx="1983300" cy="71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s-419" sz="3000">
                <a:solidFill>
                  <a:srgbClr val="000000"/>
                </a:solidFill>
                <a:latin typeface="Anton"/>
                <a:ea typeface="Anton"/>
                <a:cs typeface="Anton"/>
                <a:sym typeface="Anton"/>
              </a:rPr>
              <a:t>STATE HOOK</a:t>
            </a:r>
            <a:endParaRPr sz="30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pic>
        <p:nvPicPr>
          <p:cNvPr id="369" name="Google Shape;369;p53"/>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370" name="Google Shape;370;p53"/>
          <p:cNvPicPr preferRelativeResize="0"/>
          <p:nvPr/>
        </p:nvPicPr>
        <p:blipFill>
          <a:blip r:embed="rId4">
            <a:alphaModFix/>
          </a:blip>
          <a:stretch>
            <a:fillRect/>
          </a:stretch>
        </p:blipFill>
        <p:spPr>
          <a:xfrm>
            <a:off x="4391522" y="1127622"/>
            <a:ext cx="4534450" cy="2888250"/>
          </a:xfrm>
          <a:prstGeom prst="rect">
            <a:avLst/>
          </a:prstGeom>
          <a:noFill/>
          <a:ln>
            <a:noFill/>
          </a:ln>
        </p:spPr>
      </p:pic>
      <p:sp>
        <p:nvSpPr>
          <p:cNvPr id="371" name="Google Shape;371;p53"/>
          <p:cNvSpPr txBox="1"/>
          <p:nvPr/>
        </p:nvSpPr>
        <p:spPr>
          <a:xfrm>
            <a:off x="584825" y="1392000"/>
            <a:ext cx="3806700" cy="2359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419" sz="2000">
                <a:latin typeface="Helvetica Neue Light"/>
                <a:ea typeface="Helvetica Neue Light"/>
                <a:cs typeface="Helvetica Neue Light"/>
                <a:sym typeface="Helvetica Neue Light"/>
              </a:rPr>
              <a:t>Se usan de la siguiente manera:</a:t>
            </a:r>
            <a:endParaRPr sz="2000">
              <a:latin typeface="Helvetica Neue Light"/>
              <a:ea typeface="Helvetica Neue Light"/>
              <a:cs typeface="Helvetica Neue Light"/>
              <a:sym typeface="Helvetica Neue Light"/>
            </a:endParaRPr>
          </a:p>
          <a:p>
            <a:pPr indent="0" lvl="0" marL="0" rtl="0" algn="ctr">
              <a:spcBef>
                <a:spcPts val="0"/>
              </a:spcBef>
              <a:spcAft>
                <a:spcPts val="0"/>
              </a:spcAft>
              <a:buNone/>
            </a:pPr>
            <a:r>
              <a:t/>
            </a:r>
            <a:endParaRPr>
              <a:latin typeface="Helvetica Neue"/>
              <a:ea typeface="Helvetica Neue"/>
              <a:cs typeface="Helvetica Neue"/>
              <a:sym typeface="Helvetica Neue"/>
            </a:endParaRPr>
          </a:p>
          <a:p>
            <a:pPr indent="0" lvl="0" marL="0" rtl="0" algn="ctr">
              <a:spcBef>
                <a:spcPts val="0"/>
              </a:spcBef>
              <a:spcAft>
                <a:spcPts val="0"/>
              </a:spcAft>
              <a:buNone/>
            </a:pPr>
            <a:r>
              <a:rPr b="1" lang="es-419" sz="1800">
                <a:latin typeface="Courier New"/>
                <a:ea typeface="Courier New"/>
                <a:cs typeface="Courier New"/>
                <a:sym typeface="Courier New"/>
              </a:rPr>
              <a:t>useState([valorInicial])</a:t>
            </a:r>
            <a:endParaRPr b="1" sz="1800">
              <a:latin typeface="Courier New"/>
              <a:ea typeface="Courier New"/>
              <a:cs typeface="Courier New"/>
              <a:sym typeface="Courier New"/>
            </a:endParaRPr>
          </a:p>
          <a:p>
            <a:pPr indent="0" lvl="0" marL="0" rtl="0" algn="ctr">
              <a:spcBef>
                <a:spcPts val="0"/>
              </a:spcBef>
              <a:spcAft>
                <a:spcPts val="0"/>
              </a:spcAft>
              <a:buNone/>
            </a:pPr>
            <a:r>
              <a:t/>
            </a:r>
            <a:endParaRPr sz="1800">
              <a:latin typeface="Courier New"/>
              <a:ea typeface="Courier New"/>
              <a:cs typeface="Courier New"/>
              <a:sym typeface="Courier New"/>
            </a:endParaRPr>
          </a:p>
          <a:p>
            <a:pPr indent="0" lvl="0" marL="0" rtl="0" algn="ctr">
              <a:spcBef>
                <a:spcPts val="0"/>
              </a:spcBef>
              <a:spcAft>
                <a:spcPts val="0"/>
              </a:spcAft>
              <a:buNone/>
            </a:pPr>
            <a:r>
              <a:t/>
            </a:r>
            <a:endParaRPr b="1" sz="2000">
              <a:latin typeface="Helvetica Neue"/>
              <a:ea typeface="Helvetica Neue"/>
              <a:cs typeface="Helvetica Neue"/>
              <a:sym typeface="Helvetica Neue"/>
            </a:endParaRPr>
          </a:p>
          <a:p>
            <a:pPr indent="0" lvl="0" marL="0" rtl="0" algn="ctr">
              <a:spcBef>
                <a:spcPts val="0"/>
              </a:spcBef>
              <a:spcAft>
                <a:spcPts val="0"/>
              </a:spcAft>
              <a:buNone/>
            </a:pPr>
            <a:r>
              <a:rPr lang="es-419" sz="2000">
                <a:latin typeface="Helvetica Neue Light"/>
                <a:ea typeface="Helvetica Neue Light"/>
                <a:cs typeface="Helvetica Neue Light"/>
                <a:sym typeface="Helvetica Neue Light"/>
              </a:rPr>
              <a:t>Devuelve un array:</a:t>
            </a:r>
            <a:endParaRPr sz="2000">
              <a:latin typeface="Helvetica Neue Light"/>
              <a:ea typeface="Helvetica Neue Light"/>
              <a:cs typeface="Helvetica Neue Light"/>
              <a:sym typeface="Helvetica Neue Light"/>
            </a:endParaRPr>
          </a:p>
          <a:p>
            <a:pPr indent="0" lvl="0" marL="0" rtl="0" algn="ctr">
              <a:spcBef>
                <a:spcPts val="0"/>
              </a:spcBef>
              <a:spcAft>
                <a:spcPts val="0"/>
              </a:spcAft>
              <a:buNone/>
            </a:pPr>
            <a:r>
              <a:t/>
            </a:r>
            <a:endParaRPr sz="900">
              <a:latin typeface="Helvetica Neue Light"/>
              <a:ea typeface="Helvetica Neue Light"/>
              <a:cs typeface="Helvetica Neue Light"/>
              <a:sym typeface="Helvetica Neue Light"/>
            </a:endParaRPr>
          </a:p>
          <a:p>
            <a:pPr indent="0" lvl="0" marL="0" rtl="0" algn="ctr">
              <a:spcBef>
                <a:spcPts val="0"/>
              </a:spcBef>
              <a:spcAft>
                <a:spcPts val="0"/>
              </a:spcAft>
              <a:buNone/>
            </a:pPr>
            <a:r>
              <a:rPr b="1" lang="es-419" sz="1800">
                <a:latin typeface="Courier New"/>
                <a:ea typeface="Courier New"/>
                <a:cs typeface="Courier New"/>
                <a:sym typeface="Courier New"/>
              </a:rPr>
              <a:t>[0] =&gt; valor (ref) </a:t>
            </a:r>
            <a:endParaRPr b="1" sz="1800">
              <a:latin typeface="Courier New"/>
              <a:ea typeface="Courier New"/>
              <a:cs typeface="Courier New"/>
              <a:sym typeface="Courier New"/>
            </a:endParaRPr>
          </a:p>
          <a:p>
            <a:pPr indent="0" lvl="0" marL="0" rtl="0" algn="ctr">
              <a:spcBef>
                <a:spcPts val="0"/>
              </a:spcBef>
              <a:spcAft>
                <a:spcPts val="0"/>
              </a:spcAft>
              <a:buNone/>
            </a:pPr>
            <a:r>
              <a:rPr b="1" lang="es-419" sz="1800">
                <a:latin typeface="Courier New"/>
                <a:ea typeface="Courier New"/>
                <a:cs typeface="Courier New"/>
                <a:sym typeface="Courier New"/>
              </a:rPr>
              <a:t>[1] =&gt; setName (fn)</a:t>
            </a:r>
            <a:endParaRPr b="1" sz="1800">
              <a:latin typeface="Courier New"/>
              <a:ea typeface="Courier New"/>
              <a:cs typeface="Courier New"/>
              <a:sym typeface="Courier New"/>
            </a:endParaRPr>
          </a:p>
        </p:txBody>
      </p:sp>
      <p:sp>
        <p:nvSpPr>
          <p:cNvPr id="372" name="Google Shape;372;p53"/>
          <p:cNvSpPr txBox="1"/>
          <p:nvPr/>
        </p:nvSpPr>
        <p:spPr>
          <a:xfrm>
            <a:off x="1537950" y="307000"/>
            <a:ext cx="6068100" cy="710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s-419" sz="3000">
                <a:solidFill>
                  <a:srgbClr val="000000"/>
                </a:solidFill>
                <a:latin typeface="Anton"/>
                <a:ea typeface="Anton"/>
                <a:cs typeface="Anton"/>
                <a:sym typeface="Anton"/>
              </a:rPr>
              <a:t>STATE HOOK: ESTRUCTURA BÁSICA</a:t>
            </a:r>
            <a:endParaRPr sz="3000"/>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 name="Shape 376"/>
        <p:cNvGrpSpPr/>
        <p:nvPr/>
      </p:nvGrpSpPr>
      <p:grpSpPr>
        <a:xfrm>
          <a:off x="0" y="0"/>
          <a:ext cx="0" cy="0"/>
          <a:chOff x="0" y="0"/>
          <a:chExt cx="0" cy="0"/>
        </a:xfrm>
      </p:grpSpPr>
      <p:pic>
        <p:nvPicPr>
          <p:cNvPr id="377" name="Google Shape;377;p54"/>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378" name="Google Shape;378;p54"/>
          <p:cNvPicPr preferRelativeResize="0"/>
          <p:nvPr/>
        </p:nvPicPr>
        <p:blipFill>
          <a:blip r:embed="rId4">
            <a:alphaModFix/>
          </a:blip>
          <a:stretch>
            <a:fillRect/>
          </a:stretch>
        </p:blipFill>
        <p:spPr>
          <a:xfrm>
            <a:off x="4571997" y="1492072"/>
            <a:ext cx="4534450" cy="2888250"/>
          </a:xfrm>
          <a:prstGeom prst="rect">
            <a:avLst/>
          </a:prstGeom>
          <a:noFill/>
          <a:ln>
            <a:noFill/>
          </a:ln>
        </p:spPr>
      </p:pic>
      <p:sp>
        <p:nvSpPr>
          <p:cNvPr id="379" name="Google Shape;379;p54"/>
          <p:cNvSpPr txBox="1"/>
          <p:nvPr/>
        </p:nvSpPr>
        <p:spPr>
          <a:xfrm>
            <a:off x="161150" y="1239625"/>
            <a:ext cx="4472100" cy="3662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419" sz="1900">
                <a:latin typeface="Helvetica Neue Light"/>
                <a:ea typeface="Helvetica Neue Light"/>
                <a:cs typeface="Helvetica Neue Light"/>
                <a:sym typeface="Helvetica Neue Light"/>
              </a:rPr>
              <a:t>Los declaramos con </a:t>
            </a:r>
            <a:r>
              <a:rPr b="1" lang="es-419" sz="1900">
                <a:latin typeface="Helvetica Neue"/>
                <a:ea typeface="Helvetica Neue"/>
                <a:cs typeface="Helvetica Neue"/>
                <a:sym typeface="Helvetica Neue"/>
              </a:rPr>
              <a:t>spread syntax </a:t>
            </a:r>
            <a:r>
              <a:rPr lang="es-419" sz="1900">
                <a:latin typeface="Helvetica Neue Light"/>
                <a:ea typeface="Helvetica Neue Light"/>
                <a:cs typeface="Helvetica Neue Light"/>
                <a:sym typeface="Helvetica Neue Light"/>
              </a:rPr>
              <a:t>para simplificar.</a:t>
            </a:r>
            <a:endParaRPr sz="1900">
              <a:latin typeface="Helvetica Neue Light"/>
              <a:ea typeface="Helvetica Neue Light"/>
              <a:cs typeface="Helvetica Neue Light"/>
              <a:sym typeface="Helvetica Neue Light"/>
            </a:endParaRPr>
          </a:p>
          <a:p>
            <a:pPr indent="0" lvl="0" marL="0" rtl="0" algn="l">
              <a:spcBef>
                <a:spcPts val="0"/>
              </a:spcBef>
              <a:spcAft>
                <a:spcPts val="0"/>
              </a:spcAft>
              <a:buNone/>
            </a:pPr>
            <a:r>
              <a:t/>
            </a:r>
            <a:endParaRPr sz="1200">
              <a:latin typeface="Helvetica Neue Light"/>
              <a:ea typeface="Helvetica Neue Light"/>
              <a:cs typeface="Helvetica Neue Light"/>
              <a:sym typeface="Helvetica Neue Light"/>
            </a:endParaRPr>
          </a:p>
          <a:p>
            <a:pPr indent="0" lvl="0" marL="0" rtl="0" algn="ctr">
              <a:spcBef>
                <a:spcPts val="0"/>
              </a:spcBef>
              <a:spcAft>
                <a:spcPts val="0"/>
              </a:spcAft>
              <a:buNone/>
            </a:pPr>
            <a:r>
              <a:rPr lang="es-419" sz="1900">
                <a:latin typeface="Helvetica Neue Light"/>
                <a:ea typeface="Helvetica Neue Light"/>
                <a:cs typeface="Helvetica Neue Light"/>
                <a:sym typeface="Helvetica Neue Light"/>
              </a:rPr>
              <a:t>Reglas</a:t>
            </a:r>
            <a:r>
              <a:rPr lang="es-419" sz="2000">
                <a:latin typeface="Helvetica Neue Light"/>
                <a:ea typeface="Helvetica Neue Light"/>
                <a:cs typeface="Helvetica Neue Light"/>
                <a:sym typeface="Helvetica Neue Light"/>
              </a:rPr>
              <a:t>:</a:t>
            </a:r>
            <a:endParaRPr sz="2000">
              <a:latin typeface="Helvetica Neue Light"/>
              <a:ea typeface="Helvetica Neue Light"/>
              <a:cs typeface="Helvetica Neue Light"/>
              <a:sym typeface="Helvetica Neue Light"/>
            </a:endParaRPr>
          </a:p>
          <a:p>
            <a:pPr indent="0" lvl="0" marL="0" rtl="0" algn="ctr">
              <a:spcBef>
                <a:spcPts val="0"/>
              </a:spcBef>
              <a:spcAft>
                <a:spcPts val="0"/>
              </a:spcAft>
              <a:buNone/>
            </a:pPr>
            <a:r>
              <a:t/>
            </a:r>
            <a:endParaRPr sz="700">
              <a:latin typeface="Helvetica Neue Light"/>
              <a:ea typeface="Helvetica Neue Light"/>
              <a:cs typeface="Helvetica Neue Light"/>
              <a:sym typeface="Helvetica Neue Light"/>
            </a:endParaRPr>
          </a:p>
          <a:p>
            <a:pPr indent="-355600" lvl="0" marL="457200" rtl="0" algn="l">
              <a:spcBef>
                <a:spcPts val="0"/>
              </a:spcBef>
              <a:spcAft>
                <a:spcPts val="0"/>
              </a:spcAft>
              <a:buClr>
                <a:srgbClr val="3CEFAB"/>
              </a:buClr>
              <a:buSzPts val="2000"/>
              <a:buFont typeface="Helvetica Neue Light"/>
              <a:buChar char="●"/>
            </a:pPr>
            <a:r>
              <a:rPr lang="es-419" sz="1800">
                <a:latin typeface="Helvetica Neue Light"/>
                <a:ea typeface="Helvetica Neue Light"/>
                <a:cs typeface="Helvetica Neue Light"/>
                <a:sym typeface="Helvetica Neue Light"/>
              </a:rPr>
              <a:t>El value es constante. </a:t>
            </a:r>
            <a:endParaRPr sz="1800">
              <a:latin typeface="Helvetica Neue Light"/>
              <a:ea typeface="Helvetica Neue Light"/>
              <a:cs typeface="Helvetica Neue Light"/>
              <a:sym typeface="Helvetica Neue Light"/>
            </a:endParaRPr>
          </a:p>
          <a:p>
            <a:pPr indent="0" lvl="0" marL="457200" rtl="0" algn="l">
              <a:spcBef>
                <a:spcPts val="0"/>
              </a:spcBef>
              <a:spcAft>
                <a:spcPts val="0"/>
              </a:spcAft>
              <a:buNone/>
            </a:pPr>
            <a:r>
              <a:rPr lang="es-419" sz="1800">
                <a:latin typeface="Helvetica Neue Light"/>
                <a:ea typeface="Helvetica Neue Light"/>
                <a:cs typeface="Helvetica Neue Light"/>
                <a:sym typeface="Helvetica Neue Light"/>
              </a:rPr>
              <a:t>No puedo hacer</a:t>
            </a:r>
            <a:r>
              <a:rPr lang="es-419" sz="2000">
                <a:latin typeface="Helvetica Neue Light"/>
                <a:ea typeface="Helvetica Neue Light"/>
                <a:cs typeface="Helvetica Neue Light"/>
                <a:sym typeface="Helvetica Neue Light"/>
              </a:rPr>
              <a:t> </a:t>
            </a:r>
            <a:r>
              <a:rPr b="1" lang="es-419" sz="1800">
                <a:latin typeface="Courier New"/>
                <a:ea typeface="Courier New"/>
                <a:cs typeface="Courier New"/>
                <a:sym typeface="Courier New"/>
              </a:rPr>
              <a:t>name = x</a:t>
            </a:r>
            <a:endParaRPr b="1" sz="1800">
              <a:latin typeface="Courier New"/>
              <a:ea typeface="Courier New"/>
              <a:cs typeface="Courier New"/>
              <a:sym typeface="Courier New"/>
            </a:endParaRPr>
          </a:p>
          <a:p>
            <a:pPr indent="-355600" lvl="0" marL="457200" rtl="0" algn="l">
              <a:spcBef>
                <a:spcPts val="0"/>
              </a:spcBef>
              <a:spcAft>
                <a:spcPts val="0"/>
              </a:spcAft>
              <a:buClr>
                <a:srgbClr val="3CEFAB"/>
              </a:buClr>
              <a:buSzPts val="2000"/>
              <a:buFont typeface="Helvetica Neue Light"/>
              <a:buChar char="●"/>
            </a:pPr>
            <a:r>
              <a:rPr lang="es-419" sz="1800">
                <a:latin typeface="Helvetica Neue Light"/>
                <a:ea typeface="Helvetica Neue Light"/>
                <a:cs typeface="Helvetica Neue Light"/>
                <a:sym typeface="Helvetica Neue Light"/>
              </a:rPr>
              <a:t>Se cambia con</a:t>
            </a:r>
            <a:r>
              <a:rPr lang="es-419" sz="2000">
                <a:latin typeface="Helvetica Neue Light"/>
                <a:ea typeface="Helvetica Neue Light"/>
                <a:cs typeface="Helvetica Neue Light"/>
                <a:sym typeface="Helvetica Neue Light"/>
              </a:rPr>
              <a:t> </a:t>
            </a:r>
            <a:r>
              <a:rPr b="1" lang="es-419" sz="1800">
                <a:latin typeface="Courier New"/>
                <a:ea typeface="Courier New"/>
                <a:cs typeface="Courier New"/>
                <a:sym typeface="Courier New"/>
              </a:rPr>
              <a:t>setName:</a:t>
            </a:r>
            <a:endParaRPr b="1" sz="1800">
              <a:latin typeface="Courier New"/>
              <a:ea typeface="Courier New"/>
              <a:cs typeface="Courier New"/>
              <a:sym typeface="Courier New"/>
            </a:endParaRPr>
          </a:p>
          <a:p>
            <a:pPr indent="457200" lvl="0" marL="0" rtl="0" algn="l">
              <a:spcBef>
                <a:spcPts val="0"/>
              </a:spcBef>
              <a:spcAft>
                <a:spcPts val="0"/>
              </a:spcAft>
              <a:buNone/>
            </a:pPr>
            <a:r>
              <a:rPr b="1" lang="es-419" sz="1800">
                <a:latin typeface="Courier New"/>
                <a:ea typeface="Courier New"/>
                <a:cs typeface="Courier New"/>
                <a:sym typeface="Courier New"/>
              </a:rPr>
              <a:t>setName(‘Nuevo valor’)</a:t>
            </a:r>
            <a:endParaRPr b="1" sz="1800">
              <a:latin typeface="Courier New"/>
              <a:ea typeface="Courier New"/>
              <a:cs typeface="Courier New"/>
              <a:sym typeface="Courier New"/>
            </a:endParaRPr>
          </a:p>
          <a:p>
            <a:pPr indent="-355600" lvl="0" marL="457200" rtl="0" algn="l">
              <a:spcBef>
                <a:spcPts val="0"/>
              </a:spcBef>
              <a:spcAft>
                <a:spcPts val="0"/>
              </a:spcAft>
              <a:buClr>
                <a:srgbClr val="3CEFAB"/>
              </a:buClr>
              <a:buSzPts val="2000"/>
              <a:buFont typeface="Helvetica Neue"/>
              <a:buChar char="●"/>
            </a:pPr>
            <a:r>
              <a:rPr lang="es-419" sz="1800">
                <a:latin typeface="Helvetica Neue Light"/>
                <a:ea typeface="Helvetica Neue Light"/>
                <a:cs typeface="Helvetica Neue Light"/>
                <a:sym typeface="Helvetica Neue Light"/>
              </a:rPr>
              <a:t>No llamar</a:t>
            </a:r>
            <a:r>
              <a:rPr lang="es-419" sz="2000">
                <a:latin typeface="Helvetica Neue Light"/>
                <a:ea typeface="Helvetica Neue Light"/>
                <a:cs typeface="Helvetica Neue Light"/>
                <a:sym typeface="Helvetica Neue Light"/>
              </a:rPr>
              <a:t> </a:t>
            </a:r>
            <a:r>
              <a:rPr b="1" lang="es-419" sz="1800">
                <a:latin typeface="Courier New"/>
                <a:ea typeface="Courier New"/>
                <a:cs typeface="Courier New"/>
                <a:sym typeface="Courier New"/>
              </a:rPr>
              <a:t>setName</a:t>
            </a:r>
            <a:r>
              <a:rPr lang="es-419" sz="1800">
                <a:latin typeface="Courier New"/>
                <a:ea typeface="Courier New"/>
                <a:cs typeface="Courier New"/>
                <a:sym typeface="Courier New"/>
              </a:rPr>
              <a:t> </a:t>
            </a:r>
            <a:r>
              <a:rPr lang="es-419" sz="1800">
                <a:latin typeface="Helvetica Neue Light"/>
                <a:ea typeface="Helvetica Neue Light"/>
                <a:cs typeface="Helvetica Neue Light"/>
                <a:sym typeface="Helvetica Neue Light"/>
              </a:rPr>
              <a:t>entre la declaración del hook y el render</a:t>
            </a:r>
            <a:endParaRPr sz="1800">
              <a:latin typeface="Helvetica Neue Light"/>
              <a:ea typeface="Helvetica Neue Light"/>
              <a:cs typeface="Helvetica Neue Light"/>
              <a:sym typeface="Helvetica Neue Light"/>
            </a:endParaRPr>
          </a:p>
        </p:txBody>
      </p:sp>
      <p:sp>
        <p:nvSpPr>
          <p:cNvPr id="380" name="Google Shape;380;p54"/>
          <p:cNvSpPr txBox="1"/>
          <p:nvPr/>
        </p:nvSpPr>
        <p:spPr>
          <a:xfrm>
            <a:off x="1537950" y="307000"/>
            <a:ext cx="6068100" cy="710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s-419" sz="3000">
                <a:solidFill>
                  <a:schemeClr val="dk1"/>
                </a:solidFill>
                <a:latin typeface="Anton"/>
                <a:ea typeface="Anton"/>
                <a:cs typeface="Anton"/>
                <a:sym typeface="Anton"/>
              </a:rPr>
              <a:t>STATE HOOK: ESTRUCTURA BÁSICA</a:t>
            </a:r>
            <a:endParaRPr sz="3000"/>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pic>
        <p:nvPicPr>
          <p:cNvPr id="385" name="Google Shape;385;p55"/>
          <p:cNvPicPr preferRelativeResize="0"/>
          <p:nvPr/>
        </p:nvPicPr>
        <p:blipFill>
          <a:blip r:embed="rId3">
            <a:alphaModFix/>
          </a:blip>
          <a:stretch>
            <a:fillRect/>
          </a:stretch>
        </p:blipFill>
        <p:spPr>
          <a:xfrm>
            <a:off x="259325" y="448875"/>
            <a:ext cx="2720200" cy="2720200"/>
          </a:xfrm>
          <a:prstGeom prst="rect">
            <a:avLst/>
          </a:prstGeom>
          <a:noFill/>
          <a:ln>
            <a:noFill/>
          </a:ln>
        </p:spPr>
      </p:pic>
      <p:pic>
        <p:nvPicPr>
          <p:cNvPr id="386" name="Google Shape;386;p55"/>
          <p:cNvPicPr preferRelativeResize="0"/>
          <p:nvPr/>
        </p:nvPicPr>
        <p:blipFill>
          <a:blip r:embed="rId4">
            <a:alphaModFix/>
          </a:blip>
          <a:stretch>
            <a:fillRect/>
          </a:stretch>
        </p:blipFill>
        <p:spPr>
          <a:xfrm>
            <a:off x="7567925" y="4659625"/>
            <a:ext cx="1186526" cy="330675"/>
          </a:xfrm>
          <a:prstGeom prst="rect">
            <a:avLst/>
          </a:prstGeom>
          <a:noFill/>
          <a:ln>
            <a:noFill/>
          </a:ln>
        </p:spPr>
      </p:pic>
      <p:sp>
        <p:nvSpPr>
          <p:cNvPr id="387" name="Google Shape;387;p55"/>
          <p:cNvSpPr txBox="1"/>
          <p:nvPr/>
        </p:nvSpPr>
        <p:spPr>
          <a:xfrm>
            <a:off x="2098800" y="381725"/>
            <a:ext cx="4946400" cy="71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s-419" sz="3000">
                <a:solidFill>
                  <a:schemeClr val="dk1"/>
                </a:solidFill>
                <a:latin typeface="Anton"/>
                <a:ea typeface="Anton"/>
                <a:cs typeface="Anton"/>
                <a:sym typeface="Anton"/>
              </a:rPr>
              <a:t>REGLAS GENERALES DE LOS HOOKS</a:t>
            </a:r>
            <a:endParaRPr sz="3000"/>
          </a:p>
        </p:txBody>
      </p:sp>
      <p:sp>
        <p:nvSpPr>
          <p:cNvPr id="388" name="Google Shape;388;p55"/>
          <p:cNvSpPr txBox="1"/>
          <p:nvPr/>
        </p:nvSpPr>
        <p:spPr>
          <a:xfrm>
            <a:off x="1578225" y="1622450"/>
            <a:ext cx="6492900" cy="2339100"/>
          </a:xfrm>
          <a:prstGeom prst="rect">
            <a:avLst/>
          </a:prstGeom>
          <a:noFill/>
          <a:ln>
            <a:noFill/>
          </a:ln>
        </p:spPr>
        <p:txBody>
          <a:bodyPr anchorCtr="0" anchor="ctr" bIns="91425" lIns="91425" spcFirstLastPara="1" rIns="91425" wrap="square" tIns="91425">
            <a:noAutofit/>
          </a:bodyPr>
          <a:lstStyle/>
          <a:p>
            <a:pPr indent="-349250" lvl="0" marL="457200" rtl="0" algn="l">
              <a:lnSpc>
                <a:spcPct val="115000"/>
              </a:lnSpc>
              <a:spcBef>
                <a:spcPts val="0"/>
              </a:spcBef>
              <a:spcAft>
                <a:spcPts val="0"/>
              </a:spcAft>
              <a:buClr>
                <a:srgbClr val="3CEFAB"/>
              </a:buClr>
              <a:buSzPts val="1900"/>
              <a:buChar char="●"/>
            </a:pPr>
            <a:r>
              <a:rPr lang="es-419" sz="1900">
                <a:solidFill>
                  <a:schemeClr val="dk1"/>
                </a:solidFill>
                <a:highlight>
                  <a:srgbClr val="FFFFFF"/>
                </a:highlight>
                <a:latin typeface="Helvetica Neue Light"/>
                <a:ea typeface="Helvetica Neue Light"/>
                <a:cs typeface="Helvetica Neue Light"/>
                <a:sym typeface="Helvetica Neue Light"/>
              </a:rPr>
              <a:t>Deben ejecutarse </a:t>
            </a:r>
            <a:r>
              <a:rPr b="1" lang="es-419" sz="1900">
                <a:solidFill>
                  <a:schemeClr val="dk1"/>
                </a:solidFill>
                <a:highlight>
                  <a:srgbClr val="FFFFFF"/>
                </a:highlight>
                <a:latin typeface="Helvetica Neue"/>
                <a:ea typeface="Helvetica Neue"/>
                <a:cs typeface="Helvetica Neue"/>
                <a:sym typeface="Helvetica Neue"/>
              </a:rPr>
              <a:t>siempre</a:t>
            </a:r>
            <a:r>
              <a:rPr b="1" lang="es-419" sz="1900">
                <a:solidFill>
                  <a:schemeClr val="dk1"/>
                </a:solidFill>
                <a:highlight>
                  <a:srgbClr val="FFFFFF"/>
                </a:highlight>
                <a:latin typeface="Helvetica Neue"/>
                <a:ea typeface="Helvetica Neue"/>
                <a:cs typeface="Helvetica Neue"/>
                <a:sym typeface="Helvetica Neue"/>
              </a:rPr>
              <a:t>.</a:t>
            </a:r>
            <a:endParaRPr b="1" sz="1900">
              <a:solidFill>
                <a:schemeClr val="dk1"/>
              </a:solidFill>
              <a:highlight>
                <a:srgbClr val="FFFFFF"/>
              </a:highlight>
              <a:latin typeface="Helvetica Neue"/>
              <a:ea typeface="Helvetica Neue"/>
              <a:cs typeface="Helvetica Neue"/>
              <a:sym typeface="Helvetica Neue"/>
            </a:endParaRPr>
          </a:p>
          <a:p>
            <a:pPr indent="0" lvl="0" marL="457200" rtl="0" algn="l">
              <a:lnSpc>
                <a:spcPct val="115000"/>
              </a:lnSpc>
              <a:spcBef>
                <a:spcPts val="0"/>
              </a:spcBef>
              <a:spcAft>
                <a:spcPts val="0"/>
              </a:spcAft>
              <a:buNone/>
            </a:pPr>
            <a:r>
              <a:t/>
            </a:r>
            <a:endParaRPr b="1" sz="1100">
              <a:solidFill>
                <a:schemeClr val="dk1"/>
              </a:solidFill>
              <a:highlight>
                <a:srgbClr val="FFFFFF"/>
              </a:highlight>
              <a:latin typeface="Helvetica Neue"/>
              <a:ea typeface="Helvetica Neue"/>
              <a:cs typeface="Helvetica Neue"/>
              <a:sym typeface="Helvetica Neue"/>
            </a:endParaRPr>
          </a:p>
          <a:p>
            <a:pPr indent="-349250" lvl="0" marL="457200" rtl="0" algn="l">
              <a:lnSpc>
                <a:spcPct val="115000"/>
              </a:lnSpc>
              <a:spcBef>
                <a:spcPts val="0"/>
              </a:spcBef>
              <a:spcAft>
                <a:spcPts val="0"/>
              </a:spcAft>
              <a:buClr>
                <a:srgbClr val="3CEFAB"/>
              </a:buClr>
              <a:buSzPts val="1900"/>
              <a:buFont typeface="Helvetica Neue Light"/>
              <a:buChar char="●"/>
            </a:pPr>
            <a:r>
              <a:rPr lang="es-419" sz="1900">
                <a:solidFill>
                  <a:schemeClr val="dk1"/>
                </a:solidFill>
                <a:highlight>
                  <a:srgbClr val="FFFFFF"/>
                </a:highlight>
                <a:latin typeface="Helvetica Neue Light"/>
                <a:ea typeface="Helvetica Neue Light"/>
                <a:cs typeface="Helvetica Neue Light"/>
                <a:sym typeface="Helvetica Neue Light"/>
              </a:rPr>
              <a:t>Esto implica que no pueden ser </a:t>
            </a:r>
            <a:r>
              <a:rPr lang="es-419" sz="1900">
                <a:solidFill>
                  <a:schemeClr val="dk1"/>
                </a:solidFill>
                <a:highlight>
                  <a:srgbClr val="FFFFFF"/>
                </a:highlight>
                <a:latin typeface="Helvetica Neue Light"/>
                <a:ea typeface="Helvetica Neue Light"/>
                <a:cs typeface="Helvetica Neue Light"/>
                <a:sym typeface="Helvetica Neue Light"/>
              </a:rPr>
              <a:t>ejecutados dentro de otras estructuras, como IF, FOR, ó </a:t>
            </a:r>
            <a:r>
              <a:rPr b="1" lang="es-419" sz="1900">
                <a:solidFill>
                  <a:schemeClr val="dk1"/>
                </a:solidFill>
                <a:highlight>
                  <a:srgbClr val="FFFFFF"/>
                </a:highlight>
                <a:latin typeface="Helvetica Neue"/>
                <a:ea typeface="Helvetica Neue"/>
                <a:cs typeface="Helvetica Neue"/>
                <a:sym typeface="Helvetica Neue"/>
              </a:rPr>
              <a:t>ternary  A ? B : C</a:t>
            </a:r>
            <a:endParaRPr b="1" sz="1900">
              <a:solidFill>
                <a:schemeClr val="dk1"/>
              </a:solidFill>
              <a:highlight>
                <a:srgbClr val="FFFFFF"/>
              </a:highlight>
              <a:latin typeface="Helvetica Neue"/>
              <a:ea typeface="Helvetica Neue"/>
              <a:cs typeface="Helvetica Neue"/>
              <a:sym typeface="Helvetica Neue"/>
            </a:endParaRPr>
          </a:p>
          <a:p>
            <a:pPr indent="0" lvl="0" marL="457200" rtl="0" algn="l">
              <a:lnSpc>
                <a:spcPct val="115000"/>
              </a:lnSpc>
              <a:spcBef>
                <a:spcPts val="0"/>
              </a:spcBef>
              <a:spcAft>
                <a:spcPts val="0"/>
              </a:spcAft>
              <a:buNone/>
            </a:pPr>
            <a:r>
              <a:t/>
            </a:r>
            <a:endParaRPr b="1" sz="1000">
              <a:solidFill>
                <a:schemeClr val="dk1"/>
              </a:solidFill>
              <a:highlight>
                <a:srgbClr val="FFFFFF"/>
              </a:highlight>
              <a:latin typeface="Helvetica Neue"/>
              <a:ea typeface="Helvetica Neue"/>
              <a:cs typeface="Helvetica Neue"/>
              <a:sym typeface="Helvetica Neue"/>
            </a:endParaRPr>
          </a:p>
          <a:p>
            <a:pPr indent="-349250" lvl="0" marL="457200" rtl="0" algn="l">
              <a:lnSpc>
                <a:spcPct val="115000"/>
              </a:lnSpc>
              <a:spcBef>
                <a:spcPts val="0"/>
              </a:spcBef>
              <a:spcAft>
                <a:spcPts val="0"/>
              </a:spcAft>
              <a:buClr>
                <a:srgbClr val="3CEFAB"/>
              </a:buClr>
              <a:buSzPts val="1900"/>
              <a:buFont typeface="Helvetica Neue Light"/>
              <a:buChar char="●"/>
            </a:pPr>
            <a:r>
              <a:rPr lang="es-419" sz="1900">
                <a:solidFill>
                  <a:schemeClr val="dk1"/>
                </a:solidFill>
                <a:highlight>
                  <a:srgbClr val="FFFFFF"/>
                </a:highlight>
                <a:latin typeface="Helvetica Neue Light"/>
                <a:ea typeface="Helvetica Neue Light"/>
                <a:cs typeface="Helvetica Neue Light"/>
                <a:sym typeface="Helvetica Neue Light"/>
              </a:rPr>
              <a:t>Se ejecutan en orden y nunca en simultáneo.</a:t>
            </a:r>
            <a:endParaRPr sz="1900">
              <a:solidFill>
                <a:schemeClr val="dk1"/>
              </a:solidFill>
              <a:highlight>
                <a:srgbClr val="FFFFFF"/>
              </a:highlight>
              <a:latin typeface="Helvetica Neue Light"/>
              <a:ea typeface="Helvetica Neue Light"/>
              <a:cs typeface="Helvetica Neue Light"/>
              <a:sym typeface="Helvetica Neue Ligh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7" name="Shape 117"/>
        <p:cNvGrpSpPr/>
        <p:nvPr/>
      </p:nvGrpSpPr>
      <p:grpSpPr>
        <a:xfrm>
          <a:off x="0" y="0"/>
          <a:ext cx="0" cy="0"/>
          <a:chOff x="0" y="0"/>
          <a:chExt cx="0" cy="0"/>
        </a:xfrm>
      </p:grpSpPr>
      <p:sp>
        <p:nvSpPr>
          <p:cNvPr id="118" name="Google Shape;118;p29"/>
          <p:cNvSpPr txBox="1"/>
          <p:nvPr/>
        </p:nvSpPr>
        <p:spPr>
          <a:xfrm>
            <a:off x="2022750" y="2009038"/>
            <a:ext cx="5035500" cy="633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i="1" lang="es-419" sz="3600">
                <a:solidFill>
                  <a:srgbClr val="121212"/>
                </a:solidFill>
                <a:latin typeface="Anton"/>
                <a:ea typeface="Anton"/>
                <a:cs typeface="Anton"/>
                <a:sym typeface="Anton"/>
              </a:rPr>
              <a:t>COMPONENTES II</a:t>
            </a:r>
            <a:endParaRPr b="0" i="1" sz="3600" u="none" cap="none" strike="noStrike">
              <a:solidFill>
                <a:srgbClr val="121212"/>
              </a:solidFill>
              <a:latin typeface="Anton"/>
              <a:ea typeface="Anton"/>
              <a:cs typeface="Anton"/>
              <a:sym typeface="Anton"/>
            </a:endParaRPr>
          </a:p>
        </p:txBody>
      </p:sp>
      <p:sp>
        <p:nvSpPr>
          <p:cNvPr id="119" name="Google Shape;119;p29"/>
          <p:cNvSpPr txBox="1"/>
          <p:nvPr/>
        </p:nvSpPr>
        <p:spPr>
          <a:xfrm>
            <a:off x="707225" y="4382850"/>
            <a:ext cx="1731000" cy="475800"/>
          </a:xfrm>
          <a:prstGeom prst="rect">
            <a:avLst/>
          </a:prstGeom>
          <a:noFill/>
          <a:ln>
            <a:noFill/>
          </a:ln>
        </p:spPr>
        <p:txBody>
          <a:bodyPr anchorCtr="0" anchor="ctr"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1800"/>
              <a:buFont typeface="Arial"/>
              <a:buNone/>
            </a:pPr>
            <a:r>
              <a:t/>
            </a:r>
            <a:endParaRPr b="1" i="0" sz="1800" u="none" cap="none" strike="noStrike">
              <a:solidFill>
                <a:srgbClr val="000000"/>
              </a:solidFill>
              <a:latin typeface="Lato"/>
              <a:ea typeface="Lato"/>
              <a:cs typeface="Lato"/>
              <a:sym typeface="Lato"/>
            </a:endParaRPr>
          </a:p>
        </p:txBody>
      </p:sp>
      <p:sp>
        <p:nvSpPr>
          <p:cNvPr id="120" name="Google Shape;120;p29"/>
          <p:cNvSpPr txBox="1"/>
          <p:nvPr/>
        </p:nvSpPr>
        <p:spPr>
          <a:xfrm>
            <a:off x="1631850" y="1643300"/>
            <a:ext cx="5880300" cy="475800"/>
          </a:xfrm>
          <a:prstGeom prst="rect">
            <a:avLst/>
          </a:prstGeom>
          <a:noFill/>
          <a:ln>
            <a:noFill/>
          </a:ln>
        </p:spPr>
        <p:txBody>
          <a:bodyPr anchorCtr="0" anchor="ctr"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2000"/>
              <a:buFont typeface="Arial"/>
              <a:buNone/>
            </a:pPr>
            <a:r>
              <a:rPr b="1" i="0" lang="es-419" sz="2000" u="none" cap="none" strike="noStrike">
                <a:solidFill>
                  <a:srgbClr val="121212"/>
                </a:solidFill>
                <a:latin typeface="Helvetica Neue"/>
                <a:ea typeface="Helvetica Neue"/>
                <a:cs typeface="Helvetica Neue"/>
                <a:sym typeface="Helvetica Neue"/>
              </a:rPr>
              <a:t>     Clase 0</a:t>
            </a:r>
            <a:r>
              <a:rPr b="1" lang="es-419" sz="2000">
                <a:solidFill>
                  <a:srgbClr val="121212"/>
                </a:solidFill>
                <a:latin typeface="Helvetica Neue"/>
                <a:ea typeface="Helvetica Neue"/>
                <a:cs typeface="Helvetica Neue"/>
                <a:sym typeface="Helvetica Neue"/>
              </a:rPr>
              <a:t>5</a:t>
            </a:r>
            <a:r>
              <a:rPr b="1" i="0" lang="es-419" sz="2000" u="none" cap="none" strike="noStrike">
                <a:solidFill>
                  <a:srgbClr val="121212"/>
                </a:solidFill>
                <a:latin typeface="Helvetica Neue"/>
                <a:ea typeface="Helvetica Neue"/>
                <a:cs typeface="Helvetica Neue"/>
                <a:sym typeface="Helvetica Neue"/>
              </a:rPr>
              <a:t>. </a:t>
            </a:r>
            <a:r>
              <a:rPr b="0" i="0" lang="es-419" sz="2000" u="none" cap="none" strike="noStrike">
                <a:solidFill>
                  <a:srgbClr val="121212"/>
                </a:solidFill>
                <a:latin typeface="Helvetica Neue Light"/>
                <a:ea typeface="Helvetica Neue Light"/>
                <a:cs typeface="Helvetica Neue Light"/>
                <a:sym typeface="Helvetica Neue Light"/>
              </a:rPr>
              <a:t> </a:t>
            </a:r>
            <a:r>
              <a:rPr lang="es-419" sz="2000">
                <a:solidFill>
                  <a:srgbClr val="121212"/>
                </a:solidFill>
                <a:latin typeface="Helvetica Neue Light"/>
                <a:ea typeface="Helvetica Neue Light"/>
                <a:cs typeface="Helvetica Neue Light"/>
                <a:sym typeface="Helvetica Neue Light"/>
              </a:rPr>
              <a:t>REACT JS</a:t>
            </a:r>
            <a:endParaRPr b="0" i="0" sz="1400" u="none" cap="none" strike="noStrike">
              <a:solidFill>
                <a:srgbClr val="121212"/>
              </a:solidFill>
              <a:latin typeface="Helvetica Neue Light"/>
              <a:ea typeface="Helvetica Neue Light"/>
              <a:cs typeface="Helvetica Neue Light"/>
              <a:sym typeface="Helvetica Neue Light"/>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0FF00"/>
            </a:gs>
            <a:gs pos="100000">
              <a:srgbClr val="3CEFAB"/>
            </a:gs>
          </a:gsLst>
          <a:lin ang="10800025" scaled="0"/>
        </a:gradFill>
      </p:bgPr>
    </p:bg>
    <p:spTree>
      <p:nvGrpSpPr>
        <p:cNvPr id="392" name="Shape 392"/>
        <p:cNvGrpSpPr/>
        <p:nvPr/>
      </p:nvGrpSpPr>
      <p:grpSpPr>
        <a:xfrm>
          <a:off x="0" y="0"/>
          <a:ext cx="0" cy="0"/>
          <a:chOff x="0" y="0"/>
          <a:chExt cx="0" cy="0"/>
        </a:xfrm>
      </p:grpSpPr>
      <p:sp>
        <p:nvSpPr>
          <p:cNvPr id="393" name="Google Shape;393;p56"/>
          <p:cNvSpPr txBox="1"/>
          <p:nvPr/>
        </p:nvSpPr>
        <p:spPr>
          <a:xfrm>
            <a:off x="2026350" y="1515413"/>
            <a:ext cx="50913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s-419" sz="3600">
                <a:latin typeface="Anton"/>
                <a:ea typeface="Anton"/>
                <a:cs typeface="Anton"/>
                <a:sym typeface="Anton"/>
              </a:rPr>
              <a:t>VAMOS AL CÓDIGO</a:t>
            </a:r>
            <a:endParaRPr i="1" sz="3600">
              <a:latin typeface="Anton"/>
              <a:ea typeface="Anton"/>
              <a:cs typeface="Anton"/>
              <a:sym typeface="Anton"/>
            </a:endParaRPr>
          </a:p>
        </p:txBody>
      </p:sp>
      <p:pic>
        <p:nvPicPr>
          <p:cNvPr id="394" name="Google Shape;394;p56"/>
          <p:cNvPicPr preferRelativeResize="0"/>
          <p:nvPr/>
        </p:nvPicPr>
        <p:blipFill rotWithShape="1">
          <a:blip r:embed="rId3">
            <a:alphaModFix/>
          </a:blip>
          <a:srcRect b="0" l="0" r="0" t="0"/>
          <a:stretch/>
        </p:blipFill>
        <p:spPr>
          <a:xfrm>
            <a:off x="7446150" y="4444700"/>
            <a:ext cx="1186526" cy="330675"/>
          </a:xfrm>
          <a:prstGeom prst="rect">
            <a:avLst/>
          </a:prstGeom>
          <a:noFill/>
          <a:ln>
            <a:noFill/>
          </a:ln>
        </p:spPr>
      </p:pic>
      <p:pic>
        <p:nvPicPr>
          <p:cNvPr id="395" name="Google Shape;395;p56"/>
          <p:cNvPicPr preferRelativeResize="0"/>
          <p:nvPr/>
        </p:nvPicPr>
        <p:blipFill>
          <a:blip r:embed="rId4">
            <a:alphaModFix/>
          </a:blip>
          <a:stretch>
            <a:fillRect/>
          </a:stretch>
        </p:blipFill>
        <p:spPr>
          <a:xfrm>
            <a:off x="3390678" y="2299688"/>
            <a:ext cx="2362650" cy="13284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0FF00"/>
            </a:gs>
            <a:gs pos="100000">
              <a:srgbClr val="3CEFAB"/>
            </a:gs>
          </a:gsLst>
          <a:lin ang="10800025" scaled="0"/>
        </a:gradFill>
      </p:bgPr>
    </p:bg>
    <p:spTree>
      <p:nvGrpSpPr>
        <p:cNvPr id="399" name="Shape 399"/>
        <p:cNvGrpSpPr/>
        <p:nvPr/>
      </p:nvGrpSpPr>
      <p:grpSpPr>
        <a:xfrm>
          <a:off x="0" y="0"/>
          <a:ext cx="0" cy="0"/>
          <a:chOff x="0" y="0"/>
          <a:chExt cx="0" cy="0"/>
        </a:xfrm>
      </p:grpSpPr>
      <p:sp>
        <p:nvSpPr>
          <p:cNvPr id="400" name="Google Shape;400;p57"/>
          <p:cNvSpPr txBox="1"/>
          <p:nvPr/>
        </p:nvSpPr>
        <p:spPr>
          <a:xfrm>
            <a:off x="2026350" y="2077200"/>
            <a:ext cx="50913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s-419" sz="3600">
                <a:latin typeface="Anton"/>
                <a:ea typeface="Anton"/>
                <a:cs typeface="Anton"/>
                <a:sym typeface="Anton"/>
              </a:rPr>
              <a:t>RESUMIENDO</a:t>
            </a:r>
            <a:endParaRPr i="1" sz="3600">
              <a:latin typeface="Anton"/>
              <a:ea typeface="Anton"/>
              <a:cs typeface="Anton"/>
              <a:sym typeface="Anton"/>
            </a:endParaRPr>
          </a:p>
        </p:txBody>
      </p:sp>
      <p:pic>
        <p:nvPicPr>
          <p:cNvPr id="401" name="Google Shape;401;p57"/>
          <p:cNvPicPr preferRelativeResize="0"/>
          <p:nvPr/>
        </p:nvPicPr>
        <p:blipFill rotWithShape="1">
          <a:blip r:embed="rId3">
            <a:alphaModFix/>
          </a:blip>
          <a:srcRect b="0" l="0" r="0" t="0"/>
          <a:stretch/>
        </p:blipFill>
        <p:spPr>
          <a:xfrm>
            <a:off x="7446150" y="4444700"/>
            <a:ext cx="1186526" cy="33067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5" name="Shape 405"/>
        <p:cNvGrpSpPr/>
        <p:nvPr/>
      </p:nvGrpSpPr>
      <p:grpSpPr>
        <a:xfrm>
          <a:off x="0" y="0"/>
          <a:ext cx="0" cy="0"/>
          <a:chOff x="0" y="0"/>
          <a:chExt cx="0" cy="0"/>
        </a:xfrm>
      </p:grpSpPr>
      <p:pic>
        <p:nvPicPr>
          <p:cNvPr id="406" name="Google Shape;406;p58"/>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407" name="Google Shape;407;p58"/>
          <p:cNvPicPr preferRelativeResize="0"/>
          <p:nvPr/>
        </p:nvPicPr>
        <p:blipFill>
          <a:blip r:embed="rId4">
            <a:alphaModFix/>
          </a:blip>
          <a:stretch>
            <a:fillRect/>
          </a:stretch>
        </p:blipFill>
        <p:spPr>
          <a:xfrm>
            <a:off x="3566238" y="731763"/>
            <a:ext cx="1823463" cy="1632000"/>
          </a:xfrm>
          <a:prstGeom prst="rect">
            <a:avLst/>
          </a:prstGeom>
          <a:noFill/>
          <a:ln>
            <a:noFill/>
          </a:ln>
        </p:spPr>
      </p:pic>
      <p:sp>
        <p:nvSpPr>
          <p:cNvPr id="408" name="Google Shape;408;p58"/>
          <p:cNvSpPr txBox="1"/>
          <p:nvPr/>
        </p:nvSpPr>
        <p:spPr>
          <a:xfrm>
            <a:off x="758125" y="2642025"/>
            <a:ext cx="7439700" cy="1769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s-419" sz="2000">
                <a:solidFill>
                  <a:schemeClr val="dk1"/>
                </a:solidFill>
                <a:highlight>
                  <a:srgbClr val="FFFFFF"/>
                </a:highlight>
                <a:latin typeface="Helvetica Neue Light"/>
                <a:ea typeface="Helvetica Neue Light"/>
                <a:cs typeface="Helvetica Neue Light"/>
                <a:sym typeface="Helvetica Neue Light"/>
              </a:rPr>
              <a:t>¿Entonces qué correlación hay entre el </a:t>
            </a:r>
            <a:r>
              <a:rPr b="1" lang="es-419" sz="2000">
                <a:solidFill>
                  <a:schemeClr val="dk1"/>
                </a:solidFill>
                <a:highlight>
                  <a:srgbClr val="FFFFFF"/>
                </a:highlight>
                <a:latin typeface="Helvetica Neue"/>
                <a:ea typeface="Helvetica Neue"/>
                <a:cs typeface="Helvetica Neue"/>
                <a:sym typeface="Helvetica Neue"/>
              </a:rPr>
              <a:t>render</a:t>
            </a:r>
            <a:r>
              <a:rPr lang="es-419" sz="2000">
                <a:solidFill>
                  <a:schemeClr val="dk1"/>
                </a:solidFill>
                <a:highlight>
                  <a:srgbClr val="FFFFFF"/>
                </a:highlight>
                <a:latin typeface="Helvetica Neue Light"/>
                <a:ea typeface="Helvetica Neue Light"/>
                <a:cs typeface="Helvetica Neue Light"/>
                <a:sym typeface="Helvetica Neue Light"/>
              </a:rPr>
              <a:t>, las props, el estado y los eventos?</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t/>
            </a:r>
            <a:endParaRPr sz="2000">
              <a:solidFill>
                <a:schemeClr val="dk1"/>
              </a:solidFill>
              <a:highlight>
                <a:srgbClr val="FFFFFF"/>
              </a:highlight>
              <a:latin typeface="Helvetica Neue Light"/>
              <a:ea typeface="Helvetica Neue Light"/>
              <a:cs typeface="Helvetica Neue Light"/>
              <a:sym typeface="Helvetica Neue Light"/>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412" name="Shape 412"/>
        <p:cNvGrpSpPr/>
        <p:nvPr/>
      </p:nvGrpSpPr>
      <p:grpSpPr>
        <a:xfrm>
          <a:off x="0" y="0"/>
          <a:ext cx="0" cy="0"/>
          <a:chOff x="0" y="0"/>
          <a:chExt cx="0" cy="0"/>
        </a:xfrm>
      </p:grpSpPr>
      <p:pic>
        <p:nvPicPr>
          <p:cNvPr id="413" name="Google Shape;413;p59"/>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414" name="Google Shape;414;p59"/>
          <p:cNvSpPr txBox="1"/>
          <p:nvPr/>
        </p:nvSpPr>
        <p:spPr>
          <a:xfrm>
            <a:off x="93300" y="775450"/>
            <a:ext cx="8957400" cy="3979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s-419" sz="2000">
                <a:solidFill>
                  <a:schemeClr val="dk1"/>
                </a:solidFill>
                <a:latin typeface="Helvetica Neue Light"/>
                <a:ea typeface="Helvetica Neue Light"/>
                <a:cs typeface="Helvetica Neue Light"/>
                <a:sym typeface="Helvetica Neue Light"/>
              </a:rPr>
              <a:t>Para saber </a:t>
            </a:r>
            <a:r>
              <a:rPr b="1" lang="es-419" sz="2000">
                <a:solidFill>
                  <a:schemeClr val="dk1"/>
                </a:solidFill>
                <a:latin typeface="Helvetica Neue"/>
                <a:ea typeface="Helvetica Neue"/>
                <a:cs typeface="Helvetica Neue"/>
                <a:sym typeface="Helvetica Neue"/>
              </a:rPr>
              <a:t>qué debe renderizar</a:t>
            </a:r>
            <a:r>
              <a:rPr lang="es-419" sz="2000">
                <a:solidFill>
                  <a:schemeClr val="dk1"/>
                </a:solidFill>
                <a:latin typeface="Helvetica Neue Light"/>
                <a:ea typeface="Helvetica Neue Light"/>
                <a:cs typeface="Helvetica Neue Light"/>
                <a:sym typeface="Helvetica Neue Light"/>
              </a:rPr>
              <a:t>, React busca ciertas condiciones específicas:</a:t>
            </a:r>
            <a:endParaRPr sz="2000">
              <a:solidFill>
                <a:schemeClr val="dk1"/>
              </a:solidFill>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t/>
            </a:r>
            <a:endParaRPr sz="2000">
              <a:solidFill>
                <a:schemeClr val="dk1"/>
              </a:solidFill>
              <a:latin typeface="Helvetica Neue Light"/>
              <a:ea typeface="Helvetica Neue Light"/>
              <a:cs typeface="Helvetica Neue Light"/>
              <a:sym typeface="Helvetica Neue Light"/>
            </a:endParaRPr>
          </a:p>
          <a:p>
            <a:pPr indent="-355600" lvl="0" marL="457200" rtl="0" algn="l">
              <a:lnSpc>
                <a:spcPct val="115000"/>
              </a:lnSpc>
              <a:spcBef>
                <a:spcPts val="0"/>
              </a:spcBef>
              <a:spcAft>
                <a:spcPts val="0"/>
              </a:spcAft>
              <a:buClr>
                <a:srgbClr val="3CEFAB"/>
              </a:buClr>
              <a:buSzPts val="2000"/>
              <a:buFont typeface="Didact Gothic"/>
              <a:buChar char="●"/>
            </a:pPr>
            <a:r>
              <a:rPr lang="es-419" sz="2000">
                <a:solidFill>
                  <a:schemeClr val="dk1"/>
                </a:solidFill>
                <a:latin typeface="Helvetica Neue Light"/>
                <a:ea typeface="Helvetica Neue Light"/>
                <a:cs typeface="Helvetica Neue Light"/>
                <a:sym typeface="Helvetica Neue Light"/>
              </a:rPr>
              <a:t>Cambio en las </a:t>
            </a:r>
            <a:r>
              <a:rPr b="1" lang="es-419" sz="2000">
                <a:solidFill>
                  <a:schemeClr val="dk1"/>
                </a:solidFill>
                <a:latin typeface="Helvetica Neue"/>
                <a:ea typeface="Helvetica Neue"/>
                <a:cs typeface="Helvetica Neue"/>
                <a:sym typeface="Helvetica Neue"/>
              </a:rPr>
              <a:t>props </a:t>
            </a:r>
            <a:r>
              <a:rPr lang="es-419" sz="2000">
                <a:solidFill>
                  <a:schemeClr val="dk1"/>
                </a:solidFill>
                <a:latin typeface="Helvetica Neue Light"/>
                <a:ea typeface="Helvetica Neue Light"/>
                <a:cs typeface="Helvetica Neue Light"/>
                <a:sym typeface="Helvetica Neue Light"/>
              </a:rPr>
              <a:t> </a:t>
            </a:r>
            <a:r>
              <a:rPr lang="es-419" sz="1800">
                <a:solidFill>
                  <a:schemeClr val="dk1"/>
                </a:solidFill>
                <a:latin typeface="Courier New"/>
                <a:ea typeface="Courier New"/>
                <a:cs typeface="Courier New"/>
                <a:sym typeface="Courier New"/>
              </a:rPr>
              <a:t>&lt;Title text=”newtext”/&gt;</a:t>
            </a:r>
            <a:endParaRPr sz="1800">
              <a:solidFill>
                <a:schemeClr val="dk1"/>
              </a:solidFill>
              <a:latin typeface="Courier New"/>
              <a:ea typeface="Courier New"/>
              <a:cs typeface="Courier New"/>
              <a:sym typeface="Courier New"/>
            </a:endParaRPr>
          </a:p>
          <a:p>
            <a:pPr indent="0" lvl="0" marL="457200" rtl="0" algn="l">
              <a:lnSpc>
                <a:spcPct val="115000"/>
              </a:lnSpc>
              <a:spcBef>
                <a:spcPts val="0"/>
              </a:spcBef>
              <a:spcAft>
                <a:spcPts val="0"/>
              </a:spcAft>
              <a:buNone/>
            </a:pPr>
            <a:r>
              <a:t/>
            </a:r>
            <a:endParaRPr sz="1100">
              <a:solidFill>
                <a:schemeClr val="dk1"/>
              </a:solidFill>
              <a:latin typeface="Courier New"/>
              <a:ea typeface="Courier New"/>
              <a:cs typeface="Courier New"/>
              <a:sym typeface="Courier New"/>
            </a:endParaRPr>
          </a:p>
          <a:p>
            <a:pPr indent="-355600" lvl="0" marL="457200" rtl="0" algn="l">
              <a:lnSpc>
                <a:spcPct val="115000"/>
              </a:lnSpc>
              <a:spcBef>
                <a:spcPts val="0"/>
              </a:spcBef>
              <a:spcAft>
                <a:spcPts val="0"/>
              </a:spcAft>
              <a:buClr>
                <a:srgbClr val="3CEFAB"/>
              </a:buClr>
              <a:buSzPts val="2000"/>
              <a:buFont typeface="Didact Gothic"/>
              <a:buChar char="●"/>
            </a:pPr>
            <a:r>
              <a:rPr lang="es-419" sz="2000">
                <a:solidFill>
                  <a:schemeClr val="dk1"/>
                </a:solidFill>
                <a:latin typeface="Helvetica Neue Light"/>
                <a:ea typeface="Helvetica Neue Light"/>
                <a:cs typeface="Helvetica Neue Light"/>
                <a:sym typeface="Helvetica Neue Light"/>
              </a:rPr>
              <a:t>Cambio en el </a:t>
            </a:r>
            <a:r>
              <a:rPr b="1" lang="es-419" sz="2000">
                <a:solidFill>
                  <a:schemeClr val="dk1"/>
                </a:solidFill>
                <a:latin typeface="Helvetica Neue"/>
                <a:ea typeface="Helvetica Neue"/>
                <a:cs typeface="Helvetica Neue"/>
                <a:sym typeface="Helvetica Neue"/>
              </a:rPr>
              <a:t>estado </a:t>
            </a:r>
            <a:endParaRPr b="1" sz="2000">
              <a:solidFill>
                <a:schemeClr val="dk1"/>
              </a:solidFill>
              <a:latin typeface="Helvetica Neue"/>
              <a:ea typeface="Helvetica Neue"/>
              <a:cs typeface="Helvetica Neue"/>
              <a:sym typeface="Helvetica Neue"/>
            </a:endParaRPr>
          </a:p>
          <a:p>
            <a:pPr indent="0" lvl="0" marL="914400" rtl="0" algn="l">
              <a:lnSpc>
                <a:spcPct val="115000"/>
              </a:lnSpc>
              <a:spcBef>
                <a:spcPts val="0"/>
              </a:spcBef>
              <a:spcAft>
                <a:spcPts val="0"/>
              </a:spcAft>
              <a:buNone/>
            </a:pPr>
            <a:r>
              <a:rPr b="1" lang="es-419" sz="1800">
                <a:solidFill>
                  <a:schemeClr val="dk1"/>
                </a:solidFill>
                <a:latin typeface="Courier New"/>
                <a:ea typeface="Courier New"/>
                <a:cs typeface="Courier New"/>
                <a:sym typeface="Courier New"/>
              </a:rPr>
              <a:t>this.setState({count: 2})</a:t>
            </a:r>
            <a:r>
              <a:rPr lang="es-419" sz="2000">
                <a:solidFill>
                  <a:schemeClr val="dk1"/>
                </a:solidFill>
                <a:latin typeface="Helvetica Neue Light"/>
                <a:ea typeface="Helvetica Neue Light"/>
                <a:cs typeface="Helvetica Neue Light"/>
                <a:sym typeface="Helvetica Neue Light"/>
              </a:rPr>
              <a:t> / Class based</a:t>
            </a:r>
            <a:endParaRPr sz="2000">
              <a:solidFill>
                <a:schemeClr val="dk1"/>
              </a:solidFill>
              <a:latin typeface="Helvetica Neue Light"/>
              <a:ea typeface="Helvetica Neue Light"/>
              <a:cs typeface="Helvetica Neue Light"/>
              <a:sym typeface="Helvetica Neue Light"/>
            </a:endParaRPr>
          </a:p>
          <a:p>
            <a:pPr indent="0" lvl="0" marL="914400" rtl="0" algn="l">
              <a:lnSpc>
                <a:spcPct val="115000"/>
              </a:lnSpc>
              <a:spcBef>
                <a:spcPts val="0"/>
              </a:spcBef>
              <a:spcAft>
                <a:spcPts val="0"/>
              </a:spcAft>
              <a:buNone/>
            </a:pPr>
            <a:r>
              <a:rPr b="1" lang="es-419" sz="1800">
                <a:solidFill>
                  <a:schemeClr val="dk1"/>
                </a:solidFill>
                <a:latin typeface="Courier New"/>
                <a:ea typeface="Courier New"/>
                <a:cs typeface="Courier New"/>
                <a:sym typeface="Courier New"/>
              </a:rPr>
              <a:t>setCount(2)</a:t>
            </a:r>
            <a:r>
              <a:rPr lang="es-419" sz="2000">
                <a:solidFill>
                  <a:schemeClr val="dk1"/>
                </a:solidFill>
                <a:latin typeface="Helvetica Neue Light"/>
                <a:ea typeface="Helvetica Neue Light"/>
                <a:cs typeface="Helvetica Neue Light"/>
                <a:sym typeface="Helvetica Neue Light"/>
              </a:rPr>
              <a:t> / Fn + Hooks</a:t>
            </a:r>
            <a:endParaRPr sz="2000">
              <a:solidFill>
                <a:schemeClr val="dk1"/>
              </a:solidFill>
              <a:latin typeface="Helvetica Neue Light"/>
              <a:ea typeface="Helvetica Neue Light"/>
              <a:cs typeface="Helvetica Neue Light"/>
              <a:sym typeface="Helvetica Neue Light"/>
            </a:endParaRPr>
          </a:p>
          <a:p>
            <a:pPr indent="0" lvl="0" marL="914400" rtl="0" algn="l">
              <a:lnSpc>
                <a:spcPct val="115000"/>
              </a:lnSpc>
              <a:spcBef>
                <a:spcPts val="0"/>
              </a:spcBef>
              <a:spcAft>
                <a:spcPts val="0"/>
              </a:spcAft>
              <a:buNone/>
            </a:pPr>
            <a:r>
              <a:t/>
            </a:r>
            <a:endParaRPr>
              <a:solidFill>
                <a:schemeClr val="dk1"/>
              </a:solidFill>
              <a:latin typeface="Helvetica Neue Light"/>
              <a:ea typeface="Helvetica Neue Light"/>
              <a:cs typeface="Helvetica Neue Light"/>
              <a:sym typeface="Helvetica Neue Light"/>
            </a:endParaRPr>
          </a:p>
          <a:p>
            <a:pPr indent="-355600" lvl="0" marL="457200" rtl="0" algn="l">
              <a:lnSpc>
                <a:spcPct val="115000"/>
              </a:lnSpc>
              <a:spcBef>
                <a:spcPts val="0"/>
              </a:spcBef>
              <a:spcAft>
                <a:spcPts val="0"/>
              </a:spcAft>
              <a:buClr>
                <a:srgbClr val="3CEFAB"/>
              </a:buClr>
              <a:buSzPts val="2000"/>
              <a:buFont typeface="Didact Gothic"/>
              <a:buChar char="●"/>
            </a:pPr>
            <a:r>
              <a:rPr b="1" lang="es-419" sz="2000">
                <a:solidFill>
                  <a:schemeClr val="dk1"/>
                </a:solidFill>
                <a:latin typeface="Helvetica Neue"/>
                <a:ea typeface="Helvetica Neue"/>
                <a:cs typeface="Helvetica Neue"/>
                <a:sym typeface="Helvetica Neue"/>
              </a:rPr>
              <a:t>Eventos</a:t>
            </a:r>
            <a:r>
              <a:rPr lang="es-419" sz="2000">
                <a:solidFill>
                  <a:schemeClr val="dk1"/>
                </a:solidFill>
                <a:latin typeface="Helvetica Neue Light"/>
                <a:ea typeface="Helvetica Neue Light"/>
                <a:cs typeface="Helvetica Neue Light"/>
                <a:sym typeface="Helvetica Neue Light"/>
              </a:rPr>
              <a:t>. </a:t>
            </a:r>
            <a:r>
              <a:rPr lang="es-419" sz="2000">
                <a:solidFill>
                  <a:schemeClr val="dk1"/>
                </a:solidFill>
                <a:latin typeface="Helvetica Neue Light"/>
                <a:ea typeface="Helvetica Neue Light"/>
                <a:cs typeface="Helvetica Neue Light"/>
                <a:sym typeface="Helvetica Neue Light"/>
              </a:rPr>
              <a:t>Al ocurrir eventos, programáticamente modificaremos el estado, lo cual detona los dos primeros puntos.</a:t>
            </a:r>
            <a:endParaRPr sz="2000">
              <a:solidFill>
                <a:schemeClr val="dk1"/>
              </a:solidFill>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Clr>
                <a:schemeClr val="dk1"/>
              </a:buClr>
              <a:buSzPts val="1100"/>
              <a:buFont typeface="Arial"/>
              <a:buNone/>
            </a:pPr>
            <a:r>
              <a:t/>
            </a:r>
            <a:endParaRPr sz="2000">
              <a:solidFill>
                <a:schemeClr val="dk1"/>
              </a:solidFill>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t/>
            </a:r>
            <a:endParaRPr sz="2000">
              <a:solidFill>
                <a:schemeClr val="dk1"/>
              </a:solidFill>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t/>
            </a:r>
            <a:endParaRPr sz="2000">
              <a:solidFill>
                <a:schemeClr val="dk1"/>
              </a:solidFill>
              <a:latin typeface="Helvetica Neue Light"/>
              <a:ea typeface="Helvetica Neue Light"/>
              <a:cs typeface="Helvetica Neue Light"/>
              <a:sym typeface="Helvetica Neue Light"/>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 name="Shape 418"/>
        <p:cNvGrpSpPr/>
        <p:nvPr/>
      </p:nvGrpSpPr>
      <p:grpSpPr>
        <a:xfrm>
          <a:off x="0" y="0"/>
          <a:ext cx="0" cy="0"/>
          <a:chOff x="0" y="0"/>
          <a:chExt cx="0" cy="0"/>
        </a:xfrm>
      </p:grpSpPr>
      <p:sp>
        <p:nvSpPr>
          <p:cNvPr id="419" name="Google Shape;419;p60"/>
          <p:cNvSpPr txBox="1"/>
          <p:nvPr/>
        </p:nvSpPr>
        <p:spPr>
          <a:xfrm>
            <a:off x="809552" y="2556000"/>
            <a:ext cx="7524900" cy="2006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0"/>
              <a:buFont typeface="Arial"/>
              <a:buNone/>
            </a:pPr>
            <a:r>
              <a:rPr i="1" lang="es-419" sz="4000">
                <a:latin typeface="Anton"/>
                <a:ea typeface="Anton"/>
                <a:cs typeface="Anton"/>
                <a:sym typeface="Anton"/>
              </a:rPr>
              <a:t>CLICK TRACKER</a:t>
            </a:r>
            <a:endParaRPr i="1" sz="4000">
              <a:latin typeface="Anton"/>
              <a:ea typeface="Anton"/>
              <a:cs typeface="Anton"/>
              <a:sym typeface="Anton"/>
            </a:endParaRPr>
          </a:p>
          <a:p>
            <a:pPr indent="0" lvl="0" marL="0" marR="0" rtl="0" algn="ctr">
              <a:lnSpc>
                <a:spcPct val="100000"/>
              </a:lnSpc>
              <a:spcBef>
                <a:spcPts val="0"/>
              </a:spcBef>
              <a:spcAft>
                <a:spcPts val="0"/>
              </a:spcAft>
              <a:buClr>
                <a:srgbClr val="000000"/>
              </a:buClr>
              <a:buSzPts val="4000"/>
              <a:buFont typeface="Arial"/>
              <a:buNone/>
            </a:pPr>
            <a:r>
              <a:t/>
            </a:r>
            <a:endParaRPr b="0" i="1" sz="4000" u="none" cap="none" strike="noStrike">
              <a:solidFill>
                <a:srgbClr val="000000"/>
              </a:solidFill>
              <a:latin typeface="Anton"/>
              <a:ea typeface="Anton"/>
              <a:cs typeface="Anton"/>
              <a:sym typeface="Anton"/>
            </a:endParaRPr>
          </a:p>
          <a:p>
            <a:pPr indent="0" lvl="0" marL="0" marR="0" rtl="0" algn="ctr">
              <a:lnSpc>
                <a:spcPct val="150000"/>
              </a:lnSpc>
              <a:spcBef>
                <a:spcPts val="0"/>
              </a:spcBef>
              <a:spcAft>
                <a:spcPts val="0"/>
              </a:spcAft>
              <a:buClr>
                <a:srgbClr val="000000"/>
              </a:buClr>
              <a:buSzPts val="4000"/>
              <a:buFont typeface="Arial"/>
              <a:buNone/>
            </a:pPr>
            <a:r>
              <a:rPr lang="es-419" sz="2000">
                <a:latin typeface="Helvetica Neue Light"/>
                <a:ea typeface="Helvetica Neue Light"/>
                <a:cs typeface="Helvetica Neue Light"/>
                <a:sym typeface="Helvetica Neue Light"/>
              </a:rPr>
              <a:t>Crea en</a:t>
            </a:r>
            <a:r>
              <a:rPr b="1" lang="es-419" sz="2000">
                <a:latin typeface="Helvetica Neue"/>
                <a:ea typeface="Helvetica Neue"/>
                <a:cs typeface="Helvetica Neue"/>
                <a:sym typeface="Helvetica Neue"/>
              </a:rPr>
              <a:t> stackblitz</a:t>
            </a:r>
            <a:r>
              <a:rPr lang="es-419" sz="2000">
                <a:latin typeface="Helvetica Neue Light"/>
                <a:ea typeface="Helvetica Neue Light"/>
                <a:cs typeface="Helvetica Neue Light"/>
                <a:sym typeface="Helvetica Neue Light"/>
              </a:rPr>
              <a:t> un componente que registre qué cantidad de veces lo clickeamos.</a:t>
            </a:r>
            <a:endParaRPr b="0" i="1" sz="1600" u="none" cap="none" strike="noStrike">
              <a:solidFill>
                <a:srgbClr val="000000"/>
              </a:solidFill>
              <a:latin typeface="Helvetica Neue Light"/>
              <a:ea typeface="Helvetica Neue Light"/>
              <a:cs typeface="Helvetica Neue Light"/>
              <a:sym typeface="Helvetica Neue Light"/>
            </a:endParaRPr>
          </a:p>
        </p:txBody>
      </p:sp>
      <p:pic>
        <p:nvPicPr>
          <p:cNvPr id="420" name="Google Shape;420;p60"/>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pic>
        <p:nvPicPr>
          <p:cNvPr id="421" name="Google Shape;421;p60"/>
          <p:cNvPicPr preferRelativeResize="0"/>
          <p:nvPr/>
        </p:nvPicPr>
        <p:blipFill rotWithShape="1">
          <a:blip r:embed="rId4">
            <a:alphaModFix/>
          </a:blip>
          <a:srcRect b="0" l="0" r="0" t="0"/>
          <a:stretch/>
        </p:blipFill>
        <p:spPr>
          <a:xfrm>
            <a:off x="3882275" y="904849"/>
            <a:ext cx="1379450" cy="137945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5" name="Shape 425"/>
        <p:cNvGrpSpPr/>
        <p:nvPr/>
      </p:nvGrpSpPr>
      <p:grpSpPr>
        <a:xfrm>
          <a:off x="0" y="0"/>
          <a:ext cx="0" cy="0"/>
          <a:chOff x="0" y="0"/>
          <a:chExt cx="0" cy="0"/>
        </a:xfrm>
      </p:grpSpPr>
      <p:sp>
        <p:nvSpPr>
          <p:cNvPr id="426" name="Google Shape;426;p61"/>
          <p:cNvSpPr txBox="1"/>
          <p:nvPr/>
        </p:nvSpPr>
        <p:spPr>
          <a:xfrm>
            <a:off x="2183550" y="433800"/>
            <a:ext cx="4776900" cy="9882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600"/>
              <a:buFont typeface="Arial"/>
              <a:buNone/>
            </a:pPr>
            <a:r>
              <a:rPr i="1" lang="es-419" sz="2600">
                <a:latin typeface="Anton"/>
                <a:ea typeface="Anton"/>
                <a:cs typeface="Anton"/>
                <a:sym typeface="Anton"/>
              </a:rPr>
              <a:t>¡A PRACTICAR!</a:t>
            </a:r>
            <a:endParaRPr b="0" i="1" sz="2600" u="none" cap="none" strike="noStrike">
              <a:solidFill>
                <a:srgbClr val="000000"/>
              </a:solidFill>
              <a:latin typeface="Anton"/>
              <a:ea typeface="Anton"/>
              <a:cs typeface="Anton"/>
              <a:sym typeface="Anton"/>
            </a:endParaRPr>
          </a:p>
        </p:txBody>
      </p:sp>
      <p:sp>
        <p:nvSpPr>
          <p:cNvPr id="427" name="Google Shape;427;p61"/>
          <p:cNvSpPr txBox="1"/>
          <p:nvPr/>
        </p:nvSpPr>
        <p:spPr>
          <a:xfrm>
            <a:off x="938100" y="2202425"/>
            <a:ext cx="7267800" cy="2226000"/>
          </a:xfrm>
          <a:prstGeom prst="rect">
            <a:avLst/>
          </a:prstGeom>
          <a:noFill/>
          <a:ln>
            <a:noFill/>
          </a:ln>
        </p:spPr>
        <p:txBody>
          <a:bodyPr anchorCtr="0" anchor="ctr"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2000"/>
              <a:buFont typeface="Arial"/>
              <a:buNone/>
            </a:pPr>
            <a:r>
              <a:rPr lang="es-419" sz="2000">
                <a:solidFill>
                  <a:schemeClr val="dk1"/>
                </a:solidFill>
                <a:highlight>
                  <a:schemeClr val="lt1"/>
                </a:highlight>
                <a:latin typeface="Helvetica Neue Light"/>
                <a:ea typeface="Helvetica Neue Light"/>
                <a:cs typeface="Helvetica Neue Light"/>
                <a:sym typeface="Helvetica Neue Light"/>
              </a:rPr>
              <a:t>Crea en </a:t>
            </a:r>
            <a:r>
              <a:rPr lang="es-419" sz="2000" u="sng">
                <a:solidFill>
                  <a:schemeClr val="hlink"/>
                </a:solidFill>
                <a:highlight>
                  <a:schemeClr val="lt1"/>
                </a:highlight>
                <a:latin typeface="Helvetica Neue Light"/>
                <a:ea typeface="Helvetica Neue Light"/>
                <a:cs typeface="Helvetica Neue Light"/>
                <a:sym typeface="Helvetica Neue Light"/>
                <a:hlinkClick r:id="rId3"/>
              </a:rPr>
              <a:t>stackblitz</a:t>
            </a:r>
            <a:r>
              <a:rPr lang="es-419" sz="2000">
                <a:solidFill>
                  <a:schemeClr val="dk1"/>
                </a:solidFill>
                <a:highlight>
                  <a:schemeClr val="lt1"/>
                </a:highlight>
                <a:latin typeface="Helvetica Neue Light"/>
                <a:ea typeface="Helvetica Neue Light"/>
                <a:cs typeface="Helvetica Neue Light"/>
                <a:sym typeface="Helvetica Neue Light"/>
              </a:rPr>
              <a:t> un componente que registre qué cantidad de veces lo clickeamos, y lo muestre en pantalla en conjunto con la fecha/hora del último click, usando la librería Date de js. </a:t>
            </a:r>
            <a:endParaRPr sz="2000">
              <a:solidFill>
                <a:schemeClr val="dk1"/>
              </a:solidFill>
              <a:highlight>
                <a:schemeClr val="lt1"/>
              </a:highlight>
              <a:latin typeface="Helvetica Neue Light"/>
              <a:ea typeface="Helvetica Neue Light"/>
              <a:cs typeface="Helvetica Neue Light"/>
              <a:sym typeface="Helvetica Neue Light"/>
            </a:endParaRPr>
          </a:p>
          <a:p>
            <a:pPr indent="0" lvl="0" marL="0" marR="0" rtl="0" algn="l">
              <a:lnSpc>
                <a:spcPct val="150000"/>
              </a:lnSpc>
              <a:spcBef>
                <a:spcPts val="0"/>
              </a:spcBef>
              <a:spcAft>
                <a:spcPts val="0"/>
              </a:spcAft>
              <a:buClr>
                <a:srgbClr val="000000"/>
              </a:buClr>
              <a:buSzPts val="2000"/>
              <a:buFont typeface="Arial"/>
              <a:buNone/>
            </a:pPr>
            <a:r>
              <a:t/>
            </a:r>
            <a:endParaRPr sz="2000">
              <a:solidFill>
                <a:schemeClr val="dk1"/>
              </a:solidFill>
              <a:highlight>
                <a:schemeClr val="lt1"/>
              </a:highlight>
              <a:latin typeface="Helvetica Neue Light"/>
              <a:ea typeface="Helvetica Neue Light"/>
              <a:cs typeface="Helvetica Neue Light"/>
              <a:sym typeface="Helvetica Neue Light"/>
            </a:endParaRPr>
          </a:p>
          <a:p>
            <a:pPr indent="0" lvl="0" marL="0" marR="0" rtl="0" algn="ctr">
              <a:lnSpc>
                <a:spcPct val="150000"/>
              </a:lnSpc>
              <a:spcBef>
                <a:spcPts val="0"/>
              </a:spcBef>
              <a:spcAft>
                <a:spcPts val="0"/>
              </a:spcAft>
              <a:buClr>
                <a:srgbClr val="000000"/>
              </a:buClr>
              <a:buSzPts val="2000"/>
              <a:buFont typeface="Arial"/>
              <a:buNone/>
            </a:pPr>
            <a:r>
              <a:t/>
            </a:r>
            <a:endParaRPr sz="2000">
              <a:solidFill>
                <a:schemeClr val="dk1"/>
              </a:solidFill>
              <a:highlight>
                <a:schemeClr val="lt1"/>
              </a:highlight>
              <a:latin typeface="Helvetica Neue Light"/>
              <a:ea typeface="Helvetica Neue Light"/>
              <a:cs typeface="Helvetica Neue Light"/>
              <a:sym typeface="Helvetica Neue Light"/>
            </a:endParaRPr>
          </a:p>
          <a:p>
            <a:pPr indent="0" lvl="0" marL="0" marR="0" rtl="0" algn="ctr">
              <a:lnSpc>
                <a:spcPct val="150000"/>
              </a:lnSpc>
              <a:spcBef>
                <a:spcPts val="0"/>
              </a:spcBef>
              <a:spcAft>
                <a:spcPts val="0"/>
              </a:spcAft>
              <a:buClr>
                <a:srgbClr val="000000"/>
              </a:buClr>
              <a:buSzPts val="2000"/>
              <a:buFont typeface="Arial"/>
              <a:buNone/>
            </a:pPr>
            <a:r>
              <a:rPr lang="es-419" sz="2000">
                <a:solidFill>
                  <a:schemeClr val="dk1"/>
                </a:solidFill>
                <a:highlight>
                  <a:schemeClr val="lt1"/>
                </a:highlight>
                <a:latin typeface="Helvetica Neue Light"/>
                <a:ea typeface="Helvetica Neue Light"/>
                <a:cs typeface="Helvetica Neue Light"/>
                <a:sym typeface="Helvetica Neue Light"/>
              </a:rPr>
              <a:t>Cuentas con 25 minutos para hacer la actividad. </a:t>
            </a:r>
            <a:endParaRPr b="0" i="0" sz="2000" u="none" cap="none" strike="noStrike">
              <a:solidFill>
                <a:schemeClr val="dk1"/>
              </a:solidFill>
              <a:highlight>
                <a:schemeClr val="lt1"/>
              </a:highlight>
              <a:latin typeface="Helvetica Neue Light"/>
              <a:ea typeface="Helvetica Neue Light"/>
              <a:cs typeface="Helvetica Neue Light"/>
              <a:sym typeface="Helvetica Neue Light"/>
            </a:endParaRPr>
          </a:p>
        </p:txBody>
      </p:sp>
      <p:pic>
        <p:nvPicPr>
          <p:cNvPr id="428" name="Google Shape;428;p61"/>
          <p:cNvPicPr preferRelativeResize="0"/>
          <p:nvPr/>
        </p:nvPicPr>
        <p:blipFill rotWithShape="1">
          <a:blip r:embed="rId4">
            <a:alphaModFix/>
          </a:blip>
          <a:srcRect b="0" l="0" r="0" t="0"/>
          <a:stretch/>
        </p:blipFill>
        <p:spPr>
          <a:xfrm>
            <a:off x="7567925" y="4659625"/>
            <a:ext cx="1186526" cy="330675"/>
          </a:xfrm>
          <a:prstGeom prst="rect">
            <a:avLst/>
          </a:prstGeom>
          <a:noFill/>
          <a:ln>
            <a:noFill/>
          </a:ln>
        </p:spPr>
      </p:pic>
      <p:pic>
        <p:nvPicPr>
          <p:cNvPr id="429" name="Google Shape;429;p61"/>
          <p:cNvPicPr preferRelativeResize="0"/>
          <p:nvPr/>
        </p:nvPicPr>
        <p:blipFill rotWithShape="1">
          <a:blip r:embed="rId5">
            <a:alphaModFix/>
          </a:blip>
          <a:srcRect b="0" l="0" r="0" t="0"/>
          <a:stretch/>
        </p:blipFill>
        <p:spPr>
          <a:xfrm>
            <a:off x="7509825" y="0"/>
            <a:ext cx="1634174" cy="639850"/>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33" name="Shape 433"/>
        <p:cNvGrpSpPr/>
        <p:nvPr/>
      </p:nvGrpSpPr>
      <p:grpSpPr>
        <a:xfrm>
          <a:off x="0" y="0"/>
          <a:ext cx="0" cy="0"/>
          <a:chOff x="0" y="0"/>
          <a:chExt cx="0" cy="0"/>
        </a:xfrm>
      </p:grpSpPr>
      <p:sp>
        <p:nvSpPr>
          <p:cNvPr id="434" name="Google Shape;434;p62"/>
          <p:cNvSpPr txBox="1"/>
          <p:nvPr/>
        </p:nvSpPr>
        <p:spPr>
          <a:xfrm>
            <a:off x="2657700" y="2394100"/>
            <a:ext cx="3828600" cy="1129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6000"/>
              <a:buFont typeface="Arial"/>
              <a:buNone/>
            </a:pPr>
            <a:r>
              <a:rPr b="0" i="0" lang="es-419" sz="6000" u="none" cap="none" strike="noStrike">
                <a:solidFill>
                  <a:srgbClr val="E8E7E3"/>
                </a:solidFill>
                <a:latin typeface="Arial"/>
                <a:ea typeface="Arial"/>
                <a:cs typeface="Arial"/>
                <a:sym typeface="Arial"/>
              </a:rPr>
              <a:t>☕ </a:t>
            </a:r>
            <a:endParaRPr b="0" i="0" sz="6000" u="none" cap="none" strike="noStrike">
              <a:solidFill>
                <a:srgbClr val="E8E7E3"/>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6000"/>
              <a:buFont typeface="Arial"/>
              <a:buNone/>
            </a:pPr>
            <a:r>
              <a:rPr b="0" i="1" lang="es-419" sz="6000" u="none" cap="none" strike="noStrike">
                <a:solidFill>
                  <a:srgbClr val="E0FF00"/>
                </a:solidFill>
                <a:latin typeface="Anton"/>
                <a:ea typeface="Anton"/>
                <a:cs typeface="Anton"/>
                <a:sym typeface="Anton"/>
              </a:rPr>
              <a:t>BREAK</a:t>
            </a:r>
            <a:endParaRPr b="0" i="1" sz="6000" u="none" cap="none" strike="noStrike">
              <a:solidFill>
                <a:srgbClr val="E0FF00"/>
              </a:solidFill>
              <a:latin typeface="Anton"/>
              <a:ea typeface="Anton"/>
              <a:cs typeface="Anton"/>
              <a:sym typeface="Anton"/>
            </a:endParaRPr>
          </a:p>
          <a:p>
            <a:pPr indent="0" lvl="0" marL="0" marR="0" rtl="0" algn="ctr">
              <a:lnSpc>
                <a:spcPct val="100000"/>
              </a:lnSpc>
              <a:spcBef>
                <a:spcPts val="0"/>
              </a:spcBef>
              <a:spcAft>
                <a:spcPts val="0"/>
              </a:spcAft>
              <a:buClr>
                <a:srgbClr val="000000"/>
              </a:buClr>
              <a:buSzPts val="2100"/>
              <a:buFont typeface="Arial"/>
              <a:buNone/>
            </a:pPr>
            <a:r>
              <a:t/>
            </a:r>
            <a:endParaRPr b="0" i="0" sz="2100" u="none" cap="none" strike="noStrike">
              <a:solidFill>
                <a:schemeClr val="lt1"/>
              </a:solidFill>
              <a:latin typeface="Anton"/>
              <a:ea typeface="Anton"/>
              <a:cs typeface="Anton"/>
              <a:sym typeface="Anton"/>
            </a:endParaRPr>
          </a:p>
          <a:p>
            <a:pPr indent="0" lvl="0" marL="0" marR="0" rtl="0" algn="ctr">
              <a:lnSpc>
                <a:spcPct val="100000"/>
              </a:lnSpc>
              <a:spcBef>
                <a:spcPts val="0"/>
              </a:spcBef>
              <a:spcAft>
                <a:spcPts val="0"/>
              </a:spcAft>
              <a:buClr>
                <a:srgbClr val="000000"/>
              </a:buClr>
              <a:buSzPts val="2100"/>
              <a:buFont typeface="Arial"/>
              <a:buNone/>
            </a:pPr>
            <a:r>
              <a:rPr b="0" i="0" lang="es-419" sz="2100" u="none" cap="none" strike="noStrike">
                <a:solidFill>
                  <a:schemeClr val="lt1"/>
                </a:solidFill>
                <a:latin typeface="Anton"/>
                <a:ea typeface="Anton"/>
                <a:cs typeface="Anton"/>
                <a:sym typeface="Anton"/>
              </a:rPr>
              <a:t>¡5/10 MINUTOS Y VOLVEMOS!</a:t>
            </a:r>
            <a:endParaRPr b="0" i="0" sz="2100" u="none" cap="none" strike="noStrike">
              <a:solidFill>
                <a:schemeClr val="lt1"/>
              </a:solidFill>
              <a:latin typeface="Anton"/>
              <a:ea typeface="Anton"/>
              <a:cs typeface="Anton"/>
              <a:sym typeface="Anton"/>
            </a:endParaRPr>
          </a:p>
          <a:p>
            <a:pPr indent="0" lvl="0" marL="0" marR="0" rtl="0" algn="l">
              <a:lnSpc>
                <a:spcPct val="100000"/>
              </a:lnSpc>
              <a:spcBef>
                <a:spcPts val="0"/>
              </a:spcBef>
              <a:spcAft>
                <a:spcPts val="0"/>
              </a:spcAft>
              <a:buClr>
                <a:srgbClr val="000000"/>
              </a:buClr>
              <a:buSzPts val="4000"/>
              <a:buFont typeface="Arial"/>
              <a:buNone/>
            </a:pPr>
            <a:r>
              <a:t/>
            </a:r>
            <a:endParaRPr b="0" i="1" sz="4000" u="none" cap="none" strike="noStrike">
              <a:solidFill>
                <a:srgbClr val="E0FF00"/>
              </a:solidFill>
              <a:latin typeface="Anton"/>
              <a:ea typeface="Anton"/>
              <a:cs typeface="Anton"/>
              <a:sym typeface="Anton"/>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38" name="Shape 438"/>
        <p:cNvGrpSpPr/>
        <p:nvPr/>
      </p:nvGrpSpPr>
      <p:grpSpPr>
        <a:xfrm>
          <a:off x="0" y="0"/>
          <a:ext cx="0" cy="0"/>
          <a:chOff x="0" y="0"/>
          <a:chExt cx="0" cy="0"/>
        </a:xfrm>
      </p:grpSpPr>
      <p:sp>
        <p:nvSpPr>
          <p:cNvPr id="439" name="Google Shape;439;p63"/>
          <p:cNvSpPr txBox="1"/>
          <p:nvPr/>
        </p:nvSpPr>
        <p:spPr>
          <a:xfrm>
            <a:off x="1398000" y="1656150"/>
            <a:ext cx="63480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s-419" sz="3600">
                <a:solidFill>
                  <a:srgbClr val="E0FF00"/>
                </a:solidFill>
                <a:latin typeface="Anton"/>
                <a:ea typeface="Anton"/>
                <a:cs typeface="Anton"/>
                <a:sym typeface="Anton"/>
              </a:rPr>
              <a:t>CICLOS DE VIDA</a:t>
            </a:r>
            <a:endParaRPr i="1" sz="3600">
              <a:solidFill>
                <a:srgbClr val="E0FF00"/>
              </a:solidFill>
              <a:latin typeface="Anton"/>
              <a:ea typeface="Anton"/>
              <a:cs typeface="Anton"/>
              <a:sym typeface="Anton"/>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3" name="Shape 443"/>
        <p:cNvGrpSpPr/>
        <p:nvPr/>
      </p:nvGrpSpPr>
      <p:grpSpPr>
        <a:xfrm>
          <a:off x="0" y="0"/>
          <a:ext cx="0" cy="0"/>
          <a:chOff x="0" y="0"/>
          <a:chExt cx="0" cy="0"/>
        </a:xfrm>
      </p:grpSpPr>
      <p:sp>
        <p:nvSpPr>
          <p:cNvPr id="444" name="Google Shape;444;p64"/>
          <p:cNvSpPr txBox="1"/>
          <p:nvPr/>
        </p:nvSpPr>
        <p:spPr>
          <a:xfrm>
            <a:off x="408900" y="2786625"/>
            <a:ext cx="8326200" cy="1967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s-419" sz="2000">
                <a:solidFill>
                  <a:srgbClr val="202122"/>
                </a:solidFill>
                <a:highlight>
                  <a:srgbClr val="FFFFFF"/>
                </a:highlight>
                <a:latin typeface="Helvetica Neue Light"/>
                <a:ea typeface="Helvetica Neue Light"/>
                <a:cs typeface="Helvetica Neue Light"/>
                <a:sym typeface="Helvetica Neue Light"/>
              </a:rPr>
              <a:t>El ciclo de vida no es más que una </a:t>
            </a:r>
            <a:r>
              <a:rPr b="1" lang="es-419" sz="2000">
                <a:solidFill>
                  <a:srgbClr val="202122"/>
                </a:solidFill>
                <a:highlight>
                  <a:srgbClr val="FFFFFF"/>
                </a:highlight>
                <a:latin typeface="Helvetica Neue"/>
                <a:ea typeface="Helvetica Neue"/>
                <a:cs typeface="Helvetica Neue"/>
                <a:sym typeface="Helvetica Neue"/>
              </a:rPr>
              <a:t>serie de estados </a:t>
            </a:r>
            <a:r>
              <a:rPr lang="es-419" sz="2000">
                <a:solidFill>
                  <a:srgbClr val="202122"/>
                </a:solidFill>
                <a:highlight>
                  <a:srgbClr val="FFFFFF"/>
                </a:highlight>
                <a:latin typeface="Helvetica Neue Light"/>
                <a:ea typeface="Helvetica Neue Light"/>
                <a:cs typeface="Helvetica Neue Light"/>
                <a:sym typeface="Helvetica Neue Light"/>
              </a:rPr>
              <a:t>por los cuales </a:t>
            </a:r>
            <a:r>
              <a:rPr b="1" lang="es-419" sz="2000">
                <a:solidFill>
                  <a:srgbClr val="202122"/>
                </a:solidFill>
                <a:highlight>
                  <a:srgbClr val="FFFFFF"/>
                </a:highlight>
                <a:latin typeface="Helvetica Neue"/>
                <a:ea typeface="Helvetica Neue"/>
                <a:cs typeface="Helvetica Neue"/>
                <a:sym typeface="Helvetica Neue"/>
              </a:rPr>
              <a:t>pasa todo componente a lo largo de su existencia</a:t>
            </a:r>
            <a:r>
              <a:rPr lang="es-419" sz="2000">
                <a:solidFill>
                  <a:srgbClr val="202122"/>
                </a:solidFill>
                <a:highlight>
                  <a:srgbClr val="FFFFFF"/>
                </a:highlight>
                <a:latin typeface="Helvetica Neue Light"/>
                <a:ea typeface="Helvetica Neue Light"/>
                <a:cs typeface="Helvetica Neue Light"/>
                <a:sym typeface="Helvetica Neue Light"/>
              </a:rPr>
              <a:t>. </a:t>
            </a:r>
            <a:endParaRPr sz="2000">
              <a:solidFill>
                <a:srgbClr val="202122"/>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rPr lang="es-419" sz="2000">
                <a:solidFill>
                  <a:srgbClr val="202122"/>
                </a:solidFill>
                <a:highlight>
                  <a:srgbClr val="FFFFFF"/>
                </a:highlight>
                <a:latin typeface="Helvetica Neue Light"/>
                <a:ea typeface="Helvetica Neue Light"/>
                <a:cs typeface="Helvetica Neue Light"/>
                <a:sym typeface="Helvetica Neue Light"/>
              </a:rPr>
              <a:t>Esos estados tienen correspondencia en diversos métodos,</a:t>
            </a:r>
            <a:endParaRPr sz="2000">
              <a:solidFill>
                <a:srgbClr val="202122"/>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rPr lang="es-419" sz="2000">
                <a:solidFill>
                  <a:srgbClr val="202122"/>
                </a:solidFill>
                <a:highlight>
                  <a:srgbClr val="FFFFFF"/>
                </a:highlight>
                <a:latin typeface="Helvetica Neue Light"/>
                <a:ea typeface="Helvetica Neue Light"/>
                <a:cs typeface="Helvetica Neue Light"/>
                <a:sym typeface="Helvetica Neue Light"/>
              </a:rPr>
              <a:t>que podemos implementar para realizar acciones cuando se van produciendo.</a:t>
            </a:r>
            <a:endParaRPr sz="2000">
              <a:solidFill>
                <a:srgbClr val="202122"/>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t/>
            </a:r>
            <a:endParaRPr sz="2000">
              <a:solidFill>
                <a:srgbClr val="202122"/>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t/>
            </a:r>
            <a:endParaRPr sz="2000">
              <a:solidFill>
                <a:srgbClr val="202122"/>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t/>
            </a:r>
            <a:endParaRPr sz="2000">
              <a:solidFill>
                <a:srgbClr val="202122"/>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t/>
            </a:r>
            <a:endParaRPr sz="2000">
              <a:solidFill>
                <a:srgbClr val="202122"/>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t/>
            </a:r>
            <a:endParaRPr sz="2000">
              <a:solidFill>
                <a:srgbClr val="202122"/>
              </a:solidFill>
              <a:highlight>
                <a:srgbClr val="FFFFFF"/>
              </a:highlight>
              <a:latin typeface="Helvetica Neue Light"/>
              <a:ea typeface="Helvetica Neue Light"/>
              <a:cs typeface="Helvetica Neue Light"/>
              <a:sym typeface="Helvetica Neue Light"/>
            </a:endParaRPr>
          </a:p>
        </p:txBody>
      </p:sp>
      <p:pic>
        <p:nvPicPr>
          <p:cNvPr id="445" name="Google Shape;445;p64"/>
          <p:cNvPicPr preferRelativeResize="0"/>
          <p:nvPr/>
        </p:nvPicPr>
        <p:blipFill>
          <a:blip r:embed="rId3">
            <a:alphaModFix/>
          </a:blip>
          <a:stretch>
            <a:fillRect/>
          </a:stretch>
        </p:blipFill>
        <p:spPr>
          <a:xfrm>
            <a:off x="2971650" y="437950"/>
            <a:ext cx="3200700" cy="2133800"/>
          </a:xfrm>
          <a:prstGeom prst="rect">
            <a:avLst/>
          </a:prstGeom>
          <a:noFill/>
          <a:ln>
            <a:noFill/>
          </a:ln>
        </p:spPr>
      </p:pic>
      <p:pic>
        <p:nvPicPr>
          <p:cNvPr id="446" name="Google Shape;446;p64"/>
          <p:cNvPicPr preferRelativeResize="0"/>
          <p:nvPr/>
        </p:nvPicPr>
        <p:blipFill rotWithShape="1">
          <a:blip r:embed="rId4">
            <a:alphaModFix/>
          </a:blip>
          <a:srcRect b="0" l="0" r="0" t="0"/>
          <a:stretch/>
        </p:blipFill>
        <p:spPr>
          <a:xfrm>
            <a:off x="7567925" y="4659625"/>
            <a:ext cx="1186526" cy="330675"/>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0" name="Shape 450"/>
        <p:cNvGrpSpPr/>
        <p:nvPr/>
      </p:nvGrpSpPr>
      <p:grpSpPr>
        <a:xfrm>
          <a:off x="0" y="0"/>
          <a:ext cx="0" cy="0"/>
          <a:chOff x="0" y="0"/>
          <a:chExt cx="0" cy="0"/>
        </a:xfrm>
      </p:grpSpPr>
      <p:sp>
        <p:nvSpPr>
          <p:cNvPr id="451" name="Google Shape;451;p65"/>
          <p:cNvSpPr txBox="1"/>
          <p:nvPr/>
        </p:nvSpPr>
        <p:spPr>
          <a:xfrm>
            <a:off x="408900" y="2665775"/>
            <a:ext cx="8326200" cy="21945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s-419" sz="2000">
                <a:solidFill>
                  <a:srgbClr val="202122"/>
                </a:solidFill>
                <a:highlight>
                  <a:srgbClr val="FFFFFF"/>
                </a:highlight>
                <a:latin typeface="Helvetica Neue Light"/>
                <a:ea typeface="Helvetica Neue Light"/>
                <a:cs typeface="Helvetica Neue Light"/>
                <a:sym typeface="Helvetica Neue Light"/>
              </a:rPr>
              <a:t>En React es fundamental el ciclo de vida, porque hay determinadas </a:t>
            </a:r>
            <a:r>
              <a:rPr b="1" lang="es-419" sz="2000">
                <a:solidFill>
                  <a:srgbClr val="202122"/>
                </a:solidFill>
                <a:highlight>
                  <a:srgbClr val="FFFFFF"/>
                </a:highlight>
                <a:latin typeface="Helvetica Neue"/>
                <a:ea typeface="Helvetica Neue"/>
                <a:cs typeface="Helvetica Neue"/>
                <a:sym typeface="Helvetica Neue"/>
              </a:rPr>
              <a:t>acciones que necesariamente </a:t>
            </a:r>
            <a:r>
              <a:rPr b="1" lang="es-419" sz="2000">
                <a:solidFill>
                  <a:srgbClr val="202122"/>
                </a:solidFill>
                <a:highlight>
                  <a:schemeClr val="lt1"/>
                </a:highlight>
                <a:latin typeface="Helvetica Neue"/>
                <a:ea typeface="Helvetica Neue"/>
                <a:cs typeface="Helvetica Neue"/>
                <a:sym typeface="Helvetica Neue"/>
              </a:rPr>
              <a:t>debemos </a:t>
            </a:r>
            <a:r>
              <a:rPr b="1" lang="es-419" sz="2000">
                <a:solidFill>
                  <a:srgbClr val="202122"/>
                </a:solidFill>
                <a:highlight>
                  <a:srgbClr val="FFFFFF"/>
                </a:highlight>
                <a:latin typeface="Helvetica Neue"/>
                <a:ea typeface="Helvetica Neue"/>
                <a:cs typeface="Helvetica Neue"/>
                <a:sym typeface="Helvetica Neue"/>
              </a:rPr>
              <a:t>realizar en el momento correcto de ese ciclo</a:t>
            </a:r>
            <a:r>
              <a:rPr lang="es-419" sz="2000">
                <a:solidFill>
                  <a:srgbClr val="202122"/>
                </a:solidFill>
                <a:highlight>
                  <a:srgbClr val="FFFFFF"/>
                </a:highlight>
                <a:latin typeface="Helvetica Neue Light"/>
                <a:ea typeface="Helvetica Neue Light"/>
                <a:cs typeface="Helvetica Neue Light"/>
                <a:sym typeface="Helvetica Neue Light"/>
              </a:rPr>
              <a:t>. </a:t>
            </a:r>
            <a:endParaRPr sz="2000">
              <a:solidFill>
                <a:srgbClr val="202122"/>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t/>
            </a:r>
            <a:endParaRPr sz="1500">
              <a:solidFill>
                <a:srgbClr val="202122"/>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rPr lang="es-419" sz="2000">
                <a:solidFill>
                  <a:srgbClr val="202122"/>
                </a:solidFill>
                <a:highlight>
                  <a:srgbClr val="FFFFFF"/>
                </a:highlight>
                <a:latin typeface="Helvetica Neue Light"/>
                <a:ea typeface="Helvetica Neue Light"/>
                <a:cs typeface="Helvetica Neue Light"/>
                <a:sym typeface="Helvetica Neue Light"/>
              </a:rPr>
              <a:t>Conocer estos ciclos nos ayudará a optimizar la aplicación, siguiendo las reglas básicas que pone React</a:t>
            </a:r>
            <a:endParaRPr sz="2000">
              <a:solidFill>
                <a:srgbClr val="202122"/>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t/>
            </a:r>
            <a:endParaRPr sz="2000">
              <a:solidFill>
                <a:srgbClr val="202122"/>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t/>
            </a:r>
            <a:endParaRPr sz="2000">
              <a:solidFill>
                <a:srgbClr val="202122"/>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t/>
            </a:r>
            <a:endParaRPr sz="2000">
              <a:solidFill>
                <a:srgbClr val="202122"/>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t/>
            </a:r>
            <a:endParaRPr sz="2000">
              <a:solidFill>
                <a:srgbClr val="202122"/>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t/>
            </a:r>
            <a:endParaRPr sz="2000">
              <a:solidFill>
                <a:srgbClr val="202122"/>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t/>
            </a:r>
            <a:endParaRPr sz="2000">
              <a:solidFill>
                <a:srgbClr val="202122"/>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t/>
            </a:r>
            <a:endParaRPr sz="2000">
              <a:solidFill>
                <a:srgbClr val="202122"/>
              </a:solidFill>
              <a:highlight>
                <a:srgbClr val="FFFFFF"/>
              </a:highlight>
              <a:latin typeface="Helvetica Neue Light"/>
              <a:ea typeface="Helvetica Neue Light"/>
              <a:cs typeface="Helvetica Neue Light"/>
              <a:sym typeface="Helvetica Neue Light"/>
            </a:endParaRPr>
          </a:p>
        </p:txBody>
      </p:sp>
      <p:pic>
        <p:nvPicPr>
          <p:cNvPr id="452" name="Google Shape;452;p65"/>
          <p:cNvPicPr preferRelativeResize="0"/>
          <p:nvPr/>
        </p:nvPicPr>
        <p:blipFill>
          <a:blip r:embed="rId3">
            <a:alphaModFix/>
          </a:blip>
          <a:stretch>
            <a:fillRect/>
          </a:stretch>
        </p:blipFill>
        <p:spPr>
          <a:xfrm>
            <a:off x="2971650" y="304800"/>
            <a:ext cx="3200700" cy="2133800"/>
          </a:xfrm>
          <a:prstGeom prst="rect">
            <a:avLst/>
          </a:prstGeom>
          <a:noFill/>
          <a:ln>
            <a:noFill/>
          </a:ln>
        </p:spPr>
      </p:pic>
      <p:pic>
        <p:nvPicPr>
          <p:cNvPr id="453" name="Google Shape;453;p65"/>
          <p:cNvPicPr preferRelativeResize="0"/>
          <p:nvPr/>
        </p:nvPicPr>
        <p:blipFill rotWithShape="1">
          <a:blip r:embed="rId4">
            <a:alphaModFix/>
          </a:blip>
          <a:srcRect b="0" l="0" r="0" t="0"/>
          <a:stretch/>
        </p:blipFill>
        <p:spPr>
          <a:xfrm>
            <a:off x="7567925" y="4659625"/>
            <a:ext cx="1186526" cy="3306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CEFAB"/>
        </a:solidFill>
      </p:bgPr>
    </p:bg>
    <p:spTree>
      <p:nvGrpSpPr>
        <p:cNvPr id="124" name="Shape 124"/>
        <p:cNvGrpSpPr/>
        <p:nvPr/>
      </p:nvGrpSpPr>
      <p:grpSpPr>
        <a:xfrm>
          <a:off x="0" y="0"/>
          <a:ext cx="0" cy="0"/>
          <a:chOff x="0" y="0"/>
          <a:chExt cx="0" cy="0"/>
        </a:xfrm>
      </p:grpSpPr>
      <p:sp>
        <p:nvSpPr>
          <p:cNvPr id="125" name="Google Shape;125;p30"/>
          <p:cNvSpPr txBox="1"/>
          <p:nvPr/>
        </p:nvSpPr>
        <p:spPr>
          <a:xfrm>
            <a:off x="3979775" y="1134750"/>
            <a:ext cx="4839900" cy="2874000"/>
          </a:xfrm>
          <a:prstGeom prst="rect">
            <a:avLst/>
          </a:prstGeom>
          <a:noFill/>
          <a:ln>
            <a:noFill/>
          </a:ln>
        </p:spPr>
        <p:txBody>
          <a:bodyPr anchorCtr="0" anchor="ctr" bIns="91425" lIns="91425" spcFirstLastPara="1" rIns="91425" wrap="square" tIns="91425">
            <a:noAutofit/>
          </a:bodyPr>
          <a:lstStyle/>
          <a:p>
            <a:pPr indent="-349250" lvl="0" marL="457200" marR="0" rtl="0" algn="l">
              <a:lnSpc>
                <a:spcPct val="115000"/>
              </a:lnSpc>
              <a:spcBef>
                <a:spcPts val="1000"/>
              </a:spcBef>
              <a:spcAft>
                <a:spcPts val="0"/>
              </a:spcAft>
              <a:buClr>
                <a:srgbClr val="000000"/>
              </a:buClr>
              <a:buSzPts val="1900"/>
              <a:buFont typeface="Arial"/>
              <a:buChar char="●"/>
            </a:pPr>
            <a:r>
              <a:rPr lang="es-419" sz="1900">
                <a:latin typeface="Helvetica Neue Light"/>
                <a:ea typeface="Helvetica Neue Light"/>
                <a:cs typeface="Helvetica Neue Light"/>
                <a:sym typeface="Helvetica Neue Light"/>
              </a:rPr>
              <a:t>Conocer los ciclos de vida de un componente.</a:t>
            </a:r>
            <a:endParaRPr sz="1900">
              <a:latin typeface="Helvetica Neue Light"/>
              <a:ea typeface="Helvetica Neue Light"/>
              <a:cs typeface="Helvetica Neue Light"/>
              <a:sym typeface="Helvetica Neue Light"/>
            </a:endParaRPr>
          </a:p>
          <a:p>
            <a:pPr indent="-349250" lvl="0" marL="457200" marR="0" rtl="0" algn="l">
              <a:lnSpc>
                <a:spcPct val="115000"/>
              </a:lnSpc>
              <a:spcBef>
                <a:spcPts val="1000"/>
              </a:spcBef>
              <a:spcAft>
                <a:spcPts val="0"/>
              </a:spcAft>
              <a:buClr>
                <a:srgbClr val="000000"/>
              </a:buClr>
              <a:buSzPts val="1900"/>
              <a:buFont typeface="Arial"/>
              <a:buChar char="●"/>
            </a:pPr>
            <a:r>
              <a:rPr lang="es-419" sz="1900">
                <a:latin typeface="Helvetica Neue Light"/>
                <a:ea typeface="Helvetica Neue Light"/>
                <a:cs typeface="Helvetica Neue Light"/>
                <a:sym typeface="Helvetica Neue Light"/>
              </a:rPr>
              <a:t>Comprender </a:t>
            </a:r>
            <a:r>
              <a:rPr lang="es-419" sz="1900">
                <a:latin typeface="Helvetica Neue Light"/>
                <a:ea typeface="Helvetica Neue Light"/>
                <a:cs typeface="Helvetica Neue Light"/>
                <a:sym typeface="Helvetica Neue Light"/>
              </a:rPr>
              <a:t>cómo</a:t>
            </a:r>
            <a:r>
              <a:rPr lang="es-419" sz="1900">
                <a:latin typeface="Helvetica Neue Light"/>
                <a:ea typeface="Helvetica Neue Light"/>
                <a:cs typeface="Helvetica Neue Light"/>
                <a:sym typeface="Helvetica Neue Light"/>
              </a:rPr>
              <a:t> aplicar propiedades, eventos, estados y ciclos de vida en un componente.</a:t>
            </a:r>
            <a:endParaRPr sz="1900">
              <a:latin typeface="Helvetica Neue Light"/>
              <a:ea typeface="Helvetica Neue Light"/>
              <a:cs typeface="Helvetica Neue Light"/>
              <a:sym typeface="Helvetica Neue Light"/>
            </a:endParaRPr>
          </a:p>
        </p:txBody>
      </p:sp>
      <p:pic>
        <p:nvPicPr>
          <p:cNvPr id="126" name="Google Shape;126;p30"/>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127" name="Google Shape;127;p30"/>
          <p:cNvSpPr txBox="1"/>
          <p:nvPr/>
        </p:nvSpPr>
        <p:spPr>
          <a:xfrm>
            <a:off x="373850" y="2656900"/>
            <a:ext cx="3632700" cy="9891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3000"/>
              <a:buFont typeface="Arial"/>
              <a:buNone/>
            </a:pPr>
            <a:r>
              <a:rPr b="0" i="1" lang="es-419" sz="3000" u="none" cap="none" strike="noStrike">
                <a:solidFill>
                  <a:srgbClr val="000000"/>
                </a:solidFill>
                <a:latin typeface="Anton"/>
                <a:ea typeface="Anton"/>
                <a:cs typeface="Anton"/>
                <a:sym typeface="Anton"/>
              </a:rPr>
              <a:t>OBJETIVOS DE LA CLASE</a:t>
            </a:r>
            <a:endParaRPr b="0" i="1" sz="3000" u="none" cap="none" strike="noStrike">
              <a:solidFill>
                <a:srgbClr val="000000"/>
              </a:solidFill>
              <a:latin typeface="Anton"/>
              <a:ea typeface="Anton"/>
              <a:cs typeface="Anton"/>
              <a:sym typeface="Anton"/>
            </a:endParaRPr>
          </a:p>
        </p:txBody>
      </p:sp>
      <p:pic>
        <p:nvPicPr>
          <p:cNvPr id="128" name="Google Shape;128;p30"/>
          <p:cNvPicPr preferRelativeResize="0"/>
          <p:nvPr/>
        </p:nvPicPr>
        <p:blipFill rotWithShape="1">
          <a:blip r:embed="rId4">
            <a:alphaModFix/>
          </a:blip>
          <a:srcRect b="0" l="0" r="0" t="0"/>
          <a:stretch/>
        </p:blipFill>
        <p:spPr>
          <a:xfrm>
            <a:off x="1611688" y="1439550"/>
            <a:ext cx="1186525" cy="1186525"/>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7" name="Shape 457"/>
        <p:cNvGrpSpPr/>
        <p:nvPr/>
      </p:nvGrpSpPr>
      <p:grpSpPr>
        <a:xfrm>
          <a:off x="0" y="0"/>
          <a:ext cx="0" cy="0"/>
          <a:chOff x="0" y="0"/>
          <a:chExt cx="0" cy="0"/>
        </a:xfrm>
      </p:grpSpPr>
      <p:sp>
        <p:nvSpPr>
          <p:cNvPr id="458" name="Google Shape;458;p66"/>
          <p:cNvSpPr txBox="1"/>
          <p:nvPr/>
        </p:nvSpPr>
        <p:spPr>
          <a:xfrm>
            <a:off x="116325" y="523600"/>
            <a:ext cx="5779200" cy="4388700"/>
          </a:xfrm>
          <a:prstGeom prst="rect">
            <a:avLst/>
          </a:prstGeom>
          <a:noFill/>
          <a:ln>
            <a:noFill/>
          </a:ln>
        </p:spPr>
        <p:txBody>
          <a:bodyPr anchorCtr="0" anchor="ctr" bIns="91425" lIns="91425" spcFirstLastPara="1" rIns="91425" wrap="square" tIns="91425">
            <a:noAutofit/>
          </a:bodyPr>
          <a:lstStyle/>
          <a:p>
            <a:pPr indent="0" lvl="0" marL="457200" rtl="0" algn="ctr">
              <a:lnSpc>
                <a:spcPct val="115000"/>
              </a:lnSpc>
              <a:spcBef>
                <a:spcPts val="0"/>
              </a:spcBef>
              <a:spcAft>
                <a:spcPts val="0"/>
              </a:spcAft>
              <a:buNone/>
            </a:pPr>
            <a:r>
              <a:rPr lang="es-419" sz="2000">
                <a:solidFill>
                  <a:srgbClr val="202122"/>
                </a:solidFill>
                <a:highlight>
                  <a:srgbClr val="FFFFFF"/>
                </a:highlight>
                <a:latin typeface="Helvetica Neue Light"/>
                <a:ea typeface="Helvetica Neue Light"/>
                <a:cs typeface="Helvetica Neue Light"/>
                <a:sym typeface="Helvetica Neue Light"/>
              </a:rPr>
              <a:t>Hay más reglas pero por ahora tengamos en mente las más básicas:</a:t>
            </a:r>
            <a:endParaRPr sz="2000">
              <a:solidFill>
                <a:srgbClr val="202122"/>
              </a:solidFill>
              <a:highlight>
                <a:srgbClr val="FFFFFF"/>
              </a:highlight>
              <a:latin typeface="Helvetica Neue Light"/>
              <a:ea typeface="Helvetica Neue Light"/>
              <a:cs typeface="Helvetica Neue Light"/>
              <a:sym typeface="Helvetica Neue Light"/>
            </a:endParaRPr>
          </a:p>
          <a:p>
            <a:pPr indent="0" lvl="0" marL="457200" rtl="0" algn="ctr">
              <a:lnSpc>
                <a:spcPct val="115000"/>
              </a:lnSpc>
              <a:spcBef>
                <a:spcPts val="0"/>
              </a:spcBef>
              <a:spcAft>
                <a:spcPts val="0"/>
              </a:spcAft>
              <a:buNone/>
            </a:pPr>
            <a:r>
              <a:t/>
            </a:r>
            <a:endParaRPr sz="2000">
              <a:solidFill>
                <a:srgbClr val="202122"/>
              </a:solidFill>
              <a:highlight>
                <a:srgbClr val="FFFFFF"/>
              </a:highlight>
              <a:latin typeface="Helvetica Neue Light"/>
              <a:ea typeface="Helvetica Neue Light"/>
              <a:cs typeface="Helvetica Neue Light"/>
              <a:sym typeface="Helvetica Neue Light"/>
            </a:endParaRPr>
          </a:p>
          <a:p>
            <a:pPr indent="-355600" lvl="0" marL="457200" rtl="0" algn="l">
              <a:lnSpc>
                <a:spcPct val="115000"/>
              </a:lnSpc>
              <a:spcBef>
                <a:spcPts val="0"/>
              </a:spcBef>
              <a:spcAft>
                <a:spcPts val="0"/>
              </a:spcAft>
              <a:buClr>
                <a:srgbClr val="3CEFAB"/>
              </a:buClr>
              <a:buSzPts val="2000"/>
              <a:buFont typeface="Helvetica Neue Light"/>
              <a:buChar char="●"/>
            </a:pPr>
            <a:r>
              <a:rPr lang="es-419" sz="2000">
                <a:solidFill>
                  <a:srgbClr val="202122"/>
                </a:solidFill>
                <a:highlight>
                  <a:srgbClr val="FFFFFF"/>
                </a:highlight>
                <a:latin typeface="Helvetica Neue Light"/>
                <a:ea typeface="Helvetica Neue Light"/>
                <a:cs typeface="Helvetica Neue Light"/>
                <a:sym typeface="Helvetica Neue Light"/>
              </a:rPr>
              <a:t>No bloquear el rendering con tareas pesadas y sincrónicas.</a:t>
            </a:r>
            <a:endParaRPr sz="2000">
              <a:solidFill>
                <a:srgbClr val="202122"/>
              </a:solidFill>
              <a:highlight>
                <a:srgbClr val="FFFFFF"/>
              </a:highlight>
              <a:latin typeface="Helvetica Neue Light"/>
              <a:ea typeface="Helvetica Neue Light"/>
              <a:cs typeface="Helvetica Neue Light"/>
              <a:sym typeface="Helvetica Neue Light"/>
            </a:endParaRPr>
          </a:p>
          <a:p>
            <a:pPr indent="-355600" lvl="0" marL="457200" rtl="0" algn="l">
              <a:lnSpc>
                <a:spcPct val="115000"/>
              </a:lnSpc>
              <a:spcBef>
                <a:spcPts val="0"/>
              </a:spcBef>
              <a:spcAft>
                <a:spcPts val="0"/>
              </a:spcAft>
              <a:buClr>
                <a:srgbClr val="3CEFAB"/>
              </a:buClr>
              <a:buSzPts val="2000"/>
              <a:buFont typeface="Didact Gothic"/>
              <a:buChar char="●"/>
            </a:pPr>
            <a:r>
              <a:rPr lang="es-419" sz="2000">
                <a:solidFill>
                  <a:srgbClr val="202122"/>
                </a:solidFill>
                <a:highlight>
                  <a:srgbClr val="FFFFFF"/>
                </a:highlight>
                <a:latin typeface="Helvetica Neue Light"/>
                <a:ea typeface="Helvetica Neue Light"/>
                <a:cs typeface="Helvetica Neue Light"/>
                <a:sym typeface="Helvetica Neue Light"/>
              </a:rPr>
              <a:t>Ejecutar tareas asincrónicas con </a:t>
            </a:r>
            <a:r>
              <a:rPr b="1" lang="es-419" sz="2000">
                <a:solidFill>
                  <a:srgbClr val="202122"/>
                </a:solidFill>
                <a:highlight>
                  <a:srgbClr val="FFFFFF"/>
                </a:highlight>
                <a:latin typeface="Helvetica Neue"/>
                <a:ea typeface="Helvetica Neue"/>
                <a:cs typeface="Helvetica Neue"/>
                <a:sym typeface="Helvetica Neue"/>
              </a:rPr>
              <a:t>efectos </a:t>
            </a:r>
            <a:r>
              <a:rPr lang="es-419" sz="2000">
                <a:solidFill>
                  <a:srgbClr val="202122"/>
                </a:solidFill>
                <a:highlight>
                  <a:srgbClr val="FFFFFF"/>
                </a:highlight>
                <a:latin typeface="Helvetica Neue Light"/>
                <a:ea typeface="Helvetica Neue Light"/>
                <a:cs typeface="Helvetica Neue Light"/>
                <a:sym typeface="Helvetica Neue Light"/>
              </a:rPr>
              <a:t>secundarios luego del montaje (</a:t>
            </a:r>
            <a:r>
              <a:rPr b="1" lang="es-419" sz="2000">
                <a:solidFill>
                  <a:srgbClr val="202122"/>
                </a:solidFill>
                <a:highlight>
                  <a:srgbClr val="FFFFFF"/>
                </a:highlight>
                <a:latin typeface="Helvetica Neue"/>
                <a:ea typeface="Helvetica Neue"/>
                <a:cs typeface="Helvetica Neue"/>
                <a:sym typeface="Helvetica Neue"/>
              </a:rPr>
              <a:t>mount</a:t>
            </a:r>
            <a:r>
              <a:rPr lang="es-419" sz="2000">
                <a:solidFill>
                  <a:srgbClr val="202122"/>
                </a:solidFill>
                <a:highlight>
                  <a:srgbClr val="FFFFFF"/>
                </a:highlight>
                <a:latin typeface="Helvetica Neue Light"/>
                <a:ea typeface="Helvetica Neue Light"/>
                <a:cs typeface="Helvetica Neue Light"/>
                <a:sym typeface="Helvetica Neue Light"/>
              </a:rPr>
              <a:t>).</a:t>
            </a:r>
            <a:endParaRPr sz="2000">
              <a:solidFill>
                <a:srgbClr val="202122"/>
              </a:solidFill>
              <a:highlight>
                <a:srgbClr val="FFFFFF"/>
              </a:highlight>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t/>
            </a:r>
            <a:endParaRPr sz="2000">
              <a:solidFill>
                <a:srgbClr val="202122"/>
              </a:solidFill>
              <a:highlight>
                <a:srgbClr val="FFFFFF"/>
              </a:highlight>
              <a:latin typeface="Helvetica Neue Light"/>
              <a:ea typeface="Helvetica Neue Light"/>
              <a:cs typeface="Helvetica Neue Light"/>
              <a:sym typeface="Helvetica Neue Light"/>
            </a:endParaRPr>
          </a:p>
        </p:txBody>
      </p:sp>
      <p:pic>
        <p:nvPicPr>
          <p:cNvPr id="459" name="Google Shape;459;p66"/>
          <p:cNvPicPr preferRelativeResize="0"/>
          <p:nvPr/>
        </p:nvPicPr>
        <p:blipFill>
          <a:blip r:embed="rId3">
            <a:alphaModFix/>
          </a:blip>
          <a:stretch>
            <a:fillRect/>
          </a:stretch>
        </p:blipFill>
        <p:spPr>
          <a:xfrm>
            <a:off x="5408169" y="1567751"/>
            <a:ext cx="3735831" cy="3051950"/>
          </a:xfrm>
          <a:prstGeom prst="rect">
            <a:avLst/>
          </a:prstGeom>
          <a:noFill/>
          <a:ln>
            <a:noFill/>
          </a:ln>
        </p:spPr>
      </p:pic>
      <p:pic>
        <p:nvPicPr>
          <p:cNvPr id="460" name="Google Shape;460;p66"/>
          <p:cNvPicPr preferRelativeResize="0"/>
          <p:nvPr/>
        </p:nvPicPr>
        <p:blipFill rotWithShape="1">
          <a:blip r:embed="rId4">
            <a:alphaModFix/>
          </a:blip>
          <a:srcRect b="0" l="0" r="0" t="0"/>
          <a:stretch/>
        </p:blipFill>
        <p:spPr>
          <a:xfrm>
            <a:off x="7567925" y="4659625"/>
            <a:ext cx="1186526" cy="330675"/>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464" name="Shape 464"/>
        <p:cNvGrpSpPr/>
        <p:nvPr/>
      </p:nvGrpSpPr>
      <p:grpSpPr>
        <a:xfrm>
          <a:off x="0" y="0"/>
          <a:ext cx="0" cy="0"/>
          <a:chOff x="0" y="0"/>
          <a:chExt cx="0" cy="0"/>
        </a:xfrm>
      </p:grpSpPr>
      <p:sp>
        <p:nvSpPr>
          <p:cNvPr id="465" name="Google Shape;465;p67"/>
          <p:cNvSpPr txBox="1"/>
          <p:nvPr/>
        </p:nvSpPr>
        <p:spPr>
          <a:xfrm>
            <a:off x="1310000" y="2700975"/>
            <a:ext cx="6975900" cy="1674600"/>
          </a:xfrm>
          <a:prstGeom prst="rect">
            <a:avLst/>
          </a:prstGeom>
          <a:noFill/>
          <a:ln>
            <a:noFill/>
          </a:ln>
        </p:spPr>
        <p:txBody>
          <a:bodyPr anchorCtr="0" anchor="ctr" bIns="91425" lIns="91425" spcFirstLastPara="1" rIns="91425" wrap="square" tIns="91425">
            <a:noAutofit/>
          </a:bodyPr>
          <a:lstStyle/>
          <a:p>
            <a:pPr indent="-355600" lvl="0" marL="457200" rtl="0" algn="l">
              <a:lnSpc>
                <a:spcPct val="115000"/>
              </a:lnSpc>
              <a:spcBef>
                <a:spcPts val="0"/>
              </a:spcBef>
              <a:spcAft>
                <a:spcPts val="0"/>
              </a:spcAft>
              <a:buClr>
                <a:srgbClr val="3CEFAB"/>
              </a:buClr>
              <a:buSzPts val="2000"/>
              <a:buFont typeface="Helvetica Neue Light"/>
              <a:buChar char="●"/>
            </a:pPr>
            <a:r>
              <a:rPr lang="es-419" sz="2000">
                <a:latin typeface="Helvetica Neue Light"/>
                <a:ea typeface="Helvetica Neue Light"/>
                <a:cs typeface="Helvetica Neue Light"/>
                <a:sym typeface="Helvetica Neue Light"/>
              </a:rPr>
              <a:t>El </a:t>
            </a:r>
            <a:r>
              <a:rPr b="1" lang="es-419" sz="2000">
                <a:latin typeface="Helvetica Neue"/>
                <a:ea typeface="Helvetica Neue"/>
                <a:cs typeface="Helvetica Neue"/>
                <a:sym typeface="Helvetica Neue"/>
              </a:rPr>
              <a:t>montaje </a:t>
            </a:r>
            <a:r>
              <a:rPr lang="es-419" sz="2000">
                <a:latin typeface="Helvetica Neue Light"/>
                <a:ea typeface="Helvetica Neue Light"/>
                <a:cs typeface="Helvetica Neue Light"/>
                <a:sym typeface="Helvetica Neue Light"/>
              </a:rPr>
              <a:t>se produce la primera vez que un componente va a generarse, incluyéndose en el DOM.</a:t>
            </a:r>
            <a:endParaRPr sz="2000">
              <a:latin typeface="Helvetica Neue Light"/>
              <a:ea typeface="Helvetica Neue Light"/>
              <a:cs typeface="Helvetica Neue Light"/>
              <a:sym typeface="Helvetica Neue Light"/>
            </a:endParaRPr>
          </a:p>
          <a:p>
            <a:pPr indent="0" lvl="0" marL="457200" rtl="0" algn="l">
              <a:lnSpc>
                <a:spcPct val="115000"/>
              </a:lnSpc>
              <a:spcBef>
                <a:spcPts val="0"/>
              </a:spcBef>
              <a:spcAft>
                <a:spcPts val="0"/>
              </a:spcAft>
              <a:buNone/>
            </a:pPr>
            <a:r>
              <a:t/>
            </a:r>
            <a:endParaRPr sz="1300">
              <a:latin typeface="Helvetica Neue Light"/>
              <a:ea typeface="Helvetica Neue Light"/>
              <a:cs typeface="Helvetica Neue Light"/>
              <a:sym typeface="Helvetica Neue Light"/>
            </a:endParaRPr>
          </a:p>
          <a:p>
            <a:pPr indent="-355600" lvl="0" marL="457200" rtl="0" algn="l">
              <a:lnSpc>
                <a:spcPct val="115000"/>
              </a:lnSpc>
              <a:spcBef>
                <a:spcPts val="0"/>
              </a:spcBef>
              <a:spcAft>
                <a:spcPts val="0"/>
              </a:spcAft>
              <a:buClr>
                <a:srgbClr val="3CEFAB"/>
              </a:buClr>
              <a:buSzPts val="2000"/>
              <a:buFont typeface="Helvetica Neue Light"/>
              <a:buChar char="●"/>
            </a:pPr>
            <a:r>
              <a:rPr lang="es-419" sz="2000">
                <a:latin typeface="Helvetica Neue Light"/>
                <a:ea typeface="Helvetica Neue Light"/>
                <a:cs typeface="Helvetica Neue Light"/>
                <a:sym typeface="Helvetica Neue Light"/>
              </a:rPr>
              <a:t>La </a:t>
            </a:r>
            <a:r>
              <a:rPr b="1" lang="es-419" sz="2000">
                <a:latin typeface="Helvetica Neue"/>
                <a:ea typeface="Helvetica Neue"/>
                <a:cs typeface="Helvetica Neue"/>
                <a:sym typeface="Helvetica Neue"/>
              </a:rPr>
              <a:t>actualización </a:t>
            </a:r>
            <a:r>
              <a:rPr lang="es-419" sz="2000">
                <a:latin typeface="Helvetica Neue Light"/>
                <a:ea typeface="Helvetica Neue Light"/>
                <a:cs typeface="Helvetica Neue Light"/>
                <a:sym typeface="Helvetica Neue Light"/>
              </a:rPr>
              <a:t>se produce cuando el componente ya generado se está actualizando.</a:t>
            </a:r>
            <a:endParaRPr sz="2000">
              <a:latin typeface="Helvetica Neue Light"/>
              <a:ea typeface="Helvetica Neue Light"/>
              <a:cs typeface="Helvetica Neue Light"/>
              <a:sym typeface="Helvetica Neue Light"/>
            </a:endParaRPr>
          </a:p>
          <a:p>
            <a:pPr indent="0" lvl="0" marL="457200" rtl="0" algn="l">
              <a:lnSpc>
                <a:spcPct val="115000"/>
              </a:lnSpc>
              <a:spcBef>
                <a:spcPts val="0"/>
              </a:spcBef>
              <a:spcAft>
                <a:spcPts val="0"/>
              </a:spcAft>
              <a:buNone/>
            </a:pPr>
            <a:r>
              <a:t/>
            </a:r>
            <a:endParaRPr sz="1500">
              <a:latin typeface="Helvetica Neue Light"/>
              <a:ea typeface="Helvetica Neue Light"/>
              <a:cs typeface="Helvetica Neue Light"/>
              <a:sym typeface="Helvetica Neue Light"/>
            </a:endParaRPr>
          </a:p>
          <a:p>
            <a:pPr indent="-355600" lvl="0" marL="457200" rtl="0" algn="l">
              <a:lnSpc>
                <a:spcPct val="115000"/>
              </a:lnSpc>
              <a:spcBef>
                <a:spcPts val="0"/>
              </a:spcBef>
              <a:spcAft>
                <a:spcPts val="0"/>
              </a:spcAft>
              <a:buClr>
                <a:srgbClr val="3CEFAB"/>
              </a:buClr>
              <a:buSzPts val="2000"/>
              <a:buFont typeface="Helvetica Neue Light"/>
              <a:buChar char="●"/>
            </a:pPr>
            <a:r>
              <a:rPr lang="es-419" sz="2000">
                <a:latin typeface="Helvetica Neue Light"/>
                <a:ea typeface="Helvetica Neue Light"/>
                <a:cs typeface="Helvetica Neue Light"/>
                <a:sym typeface="Helvetica Neue Light"/>
              </a:rPr>
              <a:t>El </a:t>
            </a:r>
            <a:r>
              <a:rPr b="1" lang="es-419" sz="2000">
                <a:latin typeface="Helvetica Neue"/>
                <a:ea typeface="Helvetica Neue"/>
                <a:cs typeface="Helvetica Neue"/>
                <a:sym typeface="Helvetica Neue"/>
              </a:rPr>
              <a:t>desmontaje </a:t>
            </a:r>
            <a:r>
              <a:rPr lang="es-419" sz="2000">
                <a:latin typeface="Helvetica Neue Light"/>
                <a:ea typeface="Helvetica Neue Light"/>
                <a:cs typeface="Helvetica Neue Light"/>
                <a:sym typeface="Helvetica Neue Light"/>
              </a:rPr>
              <a:t>se produce cuando el componente se elimina del DOM.</a:t>
            </a:r>
            <a:endParaRPr sz="2000">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t/>
            </a:r>
            <a:endParaRPr sz="2000">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t/>
            </a:r>
            <a:endParaRPr>
              <a:latin typeface="Helvetica Neue Light"/>
              <a:ea typeface="Helvetica Neue Light"/>
              <a:cs typeface="Helvetica Neue Light"/>
              <a:sym typeface="Helvetica Neue Light"/>
            </a:endParaRPr>
          </a:p>
        </p:txBody>
      </p:sp>
      <p:sp>
        <p:nvSpPr>
          <p:cNvPr id="466" name="Google Shape;466;p67"/>
          <p:cNvSpPr txBox="1"/>
          <p:nvPr/>
        </p:nvSpPr>
        <p:spPr>
          <a:xfrm>
            <a:off x="573150" y="470675"/>
            <a:ext cx="7997700" cy="1275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i="1" lang="es-419" sz="3600">
                <a:latin typeface="Anton"/>
                <a:ea typeface="Anton"/>
                <a:cs typeface="Anton"/>
                <a:sym typeface="Anton"/>
              </a:rPr>
              <a:t>LAS TRES CLASIFICACIONES DE ESTADOS DENTRO DE UN CICLO DE VIDA</a:t>
            </a:r>
            <a:endParaRPr i="1" sz="3600">
              <a:latin typeface="Anton"/>
              <a:ea typeface="Anton"/>
              <a:cs typeface="Anton"/>
              <a:sym typeface="Anton"/>
            </a:endParaRPr>
          </a:p>
        </p:txBody>
      </p:sp>
      <p:pic>
        <p:nvPicPr>
          <p:cNvPr id="467" name="Google Shape;467;p67"/>
          <p:cNvPicPr preferRelativeResize="0"/>
          <p:nvPr/>
        </p:nvPicPr>
        <p:blipFill>
          <a:blip r:embed="rId3">
            <a:alphaModFix/>
          </a:blip>
          <a:stretch>
            <a:fillRect/>
          </a:stretch>
        </p:blipFill>
        <p:spPr>
          <a:xfrm>
            <a:off x="7567925" y="4659625"/>
            <a:ext cx="1186526" cy="330675"/>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471" name="Shape 471"/>
        <p:cNvGrpSpPr/>
        <p:nvPr/>
      </p:nvGrpSpPr>
      <p:grpSpPr>
        <a:xfrm>
          <a:off x="0" y="0"/>
          <a:ext cx="0" cy="0"/>
          <a:chOff x="0" y="0"/>
          <a:chExt cx="0" cy="0"/>
        </a:xfrm>
      </p:grpSpPr>
      <p:sp>
        <p:nvSpPr>
          <p:cNvPr id="472" name="Google Shape;472;p68"/>
          <p:cNvSpPr/>
          <p:nvPr/>
        </p:nvSpPr>
        <p:spPr>
          <a:xfrm>
            <a:off x="1035613" y="2026013"/>
            <a:ext cx="1800900" cy="954900"/>
          </a:xfrm>
          <a:prstGeom prst="roundRect">
            <a:avLst>
              <a:gd fmla="val 16667" name="adj"/>
            </a:avLst>
          </a:prstGeom>
          <a:gradFill>
            <a:gsLst>
              <a:gs pos="0">
                <a:srgbClr val="E0FF00"/>
              </a:gs>
              <a:gs pos="100000">
                <a:srgbClr val="3CEFAB"/>
              </a:gs>
            </a:gsLst>
            <a:lin ang="10801400"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s-419" sz="2300">
                <a:latin typeface="Helvetica Neue"/>
                <a:ea typeface="Helvetica Neue"/>
                <a:cs typeface="Helvetica Neue"/>
                <a:sym typeface="Helvetica Neue"/>
              </a:rPr>
              <a:t>START</a:t>
            </a:r>
            <a:endParaRPr b="1" sz="2300">
              <a:latin typeface="Helvetica Neue"/>
              <a:ea typeface="Helvetica Neue"/>
              <a:cs typeface="Helvetica Neue"/>
              <a:sym typeface="Helvetica Neue"/>
            </a:endParaRPr>
          </a:p>
        </p:txBody>
      </p:sp>
      <p:sp>
        <p:nvSpPr>
          <p:cNvPr id="473" name="Google Shape;473;p68"/>
          <p:cNvSpPr txBox="1"/>
          <p:nvPr/>
        </p:nvSpPr>
        <p:spPr>
          <a:xfrm>
            <a:off x="0" y="4181675"/>
            <a:ext cx="9144000" cy="9549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s-419" sz="1900">
                <a:latin typeface="Helvetica Neue Light"/>
                <a:ea typeface="Helvetica Neue Light"/>
                <a:cs typeface="Helvetica Neue Light"/>
                <a:sym typeface="Helvetica Neue Light"/>
              </a:rPr>
              <a:t>El hijo tendrá la posibilidad de cambiar todas las veces que quiera hasta que el componente que lo generó lo destruya.</a:t>
            </a:r>
            <a:endParaRPr sz="1900">
              <a:latin typeface="Helvetica Neue Light"/>
              <a:ea typeface="Helvetica Neue Light"/>
              <a:cs typeface="Helvetica Neue Light"/>
              <a:sym typeface="Helvetica Neue Light"/>
            </a:endParaRPr>
          </a:p>
        </p:txBody>
      </p:sp>
      <p:sp>
        <p:nvSpPr>
          <p:cNvPr id="474" name="Google Shape;474;p68"/>
          <p:cNvSpPr txBox="1"/>
          <p:nvPr/>
        </p:nvSpPr>
        <p:spPr>
          <a:xfrm>
            <a:off x="573150" y="0"/>
            <a:ext cx="7997700" cy="157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i="1" lang="es-419" sz="4000">
                <a:latin typeface="Anton"/>
                <a:ea typeface="Anton"/>
                <a:cs typeface="Anton"/>
                <a:sym typeface="Anton"/>
              </a:rPr>
              <a:t>RESUMIENDO</a:t>
            </a:r>
            <a:endParaRPr i="1" sz="4000">
              <a:latin typeface="Anton"/>
              <a:ea typeface="Anton"/>
              <a:cs typeface="Anton"/>
              <a:sym typeface="Anton"/>
            </a:endParaRPr>
          </a:p>
          <a:p>
            <a:pPr indent="0" lvl="0" marL="0" rtl="0" algn="ctr">
              <a:spcBef>
                <a:spcPts val="0"/>
              </a:spcBef>
              <a:spcAft>
                <a:spcPts val="0"/>
              </a:spcAft>
              <a:buNone/>
            </a:pPr>
            <a:r>
              <a:t/>
            </a:r>
            <a:endParaRPr i="1" sz="4000">
              <a:latin typeface="Anton"/>
              <a:ea typeface="Anton"/>
              <a:cs typeface="Anton"/>
              <a:sym typeface="Anton"/>
            </a:endParaRPr>
          </a:p>
        </p:txBody>
      </p:sp>
      <p:pic>
        <p:nvPicPr>
          <p:cNvPr id="475" name="Google Shape;475;p68"/>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476" name="Google Shape;476;p68"/>
          <p:cNvSpPr/>
          <p:nvPr/>
        </p:nvSpPr>
        <p:spPr>
          <a:xfrm>
            <a:off x="3659988" y="961838"/>
            <a:ext cx="1800900" cy="954900"/>
          </a:xfrm>
          <a:prstGeom prst="roundRect">
            <a:avLst>
              <a:gd fmla="val 16667" name="adj"/>
            </a:avLst>
          </a:prstGeom>
          <a:gradFill>
            <a:gsLst>
              <a:gs pos="0">
                <a:srgbClr val="E0FF00"/>
              </a:gs>
              <a:gs pos="100000">
                <a:srgbClr val="3CEFAB"/>
              </a:gs>
            </a:gsLst>
            <a:lin ang="10801400"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s-419" sz="2300">
                <a:latin typeface="Helvetica Neue Light"/>
                <a:ea typeface="Helvetica Neue Light"/>
                <a:cs typeface="Helvetica Neue Light"/>
                <a:sym typeface="Helvetica Neue Light"/>
              </a:rPr>
              <a:t>MOUNT</a:t>
            </a:r>
            <a:endParaRPr sz="2300">
              <a:latin typeface="Helvetica Neue Light"/>
              <a:ea typeface="Helvetica Neue Light"/>
              <a:cs typeface="Helvetica Neue Light"/>
              <a:sym typeface="Helvetica Neue Light"/>
            </a:endParaRPr>
          </a:p>
        </p:txBody>
      </p:sp>
      <p:sp>
        <p:nvSpPr>
          <p:cNvPr id="477" name="Google Shape;477;p68"/>
          <p:cNvSpPr/>
          <p:nvPr/>
        </p:nvSpPr>
        <p:spPr>
          <a:xfrm>
            <a:off x="6307488" y="2026013"/>
            <a:ext cx="1800900" cy="954900"/>
          </a:xfrm>
          <a:prstGeom prst="roundRect">
            <a:avLst>
              <a:gd fmla="val 16667" name="adj"/>
            </a:avLst>
          </a:prstGeom>
          <a:gradFill>
            <a:gsLst>
              <a:gs pos="0">
                <a:srgbClr val="E0FF00"/>
              </a:gs>
              <a:gs pos="100000">
                <a:srgbClr val="3CEFAB"/>
              </a:gs>
            </a:gsLst>
            <a:lin ang="10801400"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s-419" sz="2300">
                <a:latin typeface="Helvetica Neue Light"/>
                <a:ea typeface="Helvetica Neue Light"/>
                <a:cs typeface="Helvetica Neue Light"/>
                <a:sym typeface="Helvetica Neue Light"/>
              </a:rPr>
              <a:t>CHANGE*</a:t>
            </a:r>
            <a:endParaRPr sz="2300">
              <a:latin typeface="Helvetica Neue Light"/>
              <a:ea typeface="Helvetica Neue Light"/>
              <a:cs typeface="Helvetica Neue Light"/>
              <a:sym typeface="Helvetica Neue Light"/>
            </a:endParaRPr>
          </a:p>
        </p:txBody>
      </p:sp>
      <p:sp>
        <p:nvSpPr>
          <p:cNvPr id="478" name="Google Shape;478;p68"/>
          <p:cNvSpPr/>
          <p:nvPr/>
        </p:nvSpPr>
        <p:spPr>
          <a:xfrm>
            <a:off x="3608838" y="3226763"/>
            <a:ext cx="1903200" cy="954900"/>
          </a:xfrm>
          <a:prstGeom prst="roundRect">
            <a:avLst>
              <a:gd fmla="val 16667" name="adj"/>
            </a:avLst>
          </a:prstGeom>
          <a:gradFill>
            <a:gsLst>
              <a:gs pos="0">
                <a:srgbClr val="E0FF00"/>
              </a:gs>
              <a:gs pos="100000">
                <a:srgbClr val="3CEFAB"/>
              </a:gs>
            </a:gsLst>
            <a:lin ang="10801400"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s-419" sz="2300">
                <a:latin typeface="Helvetica Neue"/>
                <a:ea typeface="Helvetica Neue"/>
                <a:cs typeface="Helvetica Neue"/>
                <a:sym typeface="Helvetica Neue"/>
              </a:rPr>
              <a:t>DISMOUNT</a:t>
            </a:r>
            <a:endParaRPr b="1" sz="2300">
              <a:latin typeface="Helvetica Neue"/>
              <a:ea typeface="Helvetica Neue"/>
              <a:cs typeface="Helvetica Neue"/>
              <a:sym typeface="Helvetica Neue"/>
            </a:endParaRPr>
          </a:p>
        </p:txBody>
      </p:sp>
      <p:cxnSp>
        <p:nvCxnSpPr>
          <p:cNvPr id="479" name="Google Shape;479;p68"/>
          <p:cNvCxnSpPr>
            <a:stCxn id="472" idx="0"/>
            <a:endCxn id="476" idx="1"/>
          </p:cNvCxnSpPr>
          <p:nvPr/>
        </p:nvCxnSpPr>
        <p:spPr>
          <a:xfrm rot="-5400000">
            <a:off x="2504563" y="870713"/>
            <a:ext cx="586800" cy="1723800"/>
          </a:xfrm>
          <a:prstGeom prst="curvedConnector2">
            <a:avLst/>
          </a:prstGeom>
          <a:noFill/>
          <a:ln cap="flat" cmpd="sng" w="76200">
            <a:solidFill>
              <a:srgbClr val="202122"/>
            </a:solidFill>
            <a:prstDash val="solid"/>
            <a:round/>
            <a:headEnd len="med" w="med" type="none"/>
            <a:tailEnd len="med" w="med" type="triangle"/>
          </a:ln>
          <a:effectLst>
            <a:outerShdw blurRad="57150" rotWithShape="0" algn="bl" dir="5400000" dist="19050">
              <a:srgbClr val="000000">
                <a:alpha val="50000"/>
              </a:srgbClr>
            </a:outerShdw>
          </a:effectLst>
        </p:spPr>
      </p:cxnSp>
      <p:cxnSp>
        <p:nvCxnSpPr>
          <p:cNvPr id="480" name="Google Shape;480;p68"/>
          <p:cNvCxnSpPr>
            <a:endCxn id="477" idx="0"/>
          </p:cNvCxnSpPr>
          <p:nvPr/>
        </p:nvCxnSpPr>
        <p:spPr>
          <a:xfrm>
            <a:off x="5461038" y="1548713"/>
            <a:ext cx="1746900" cy="477300"/>
          </a:xfrm>
          <a:prstGeom prst="curvedConnector2">
            <a:avLst/>
          </a:prstGeom>
          <a:noFill/>
          <a:ln cap="flat" cmpd="sng" w="76200">
            <a:solidFill>
              <a:srgbClr val="202122"/>
            </a:solidFill>
            <a:prstDash val="solid"/>
            <a:round/>
            <a:headEnd len="med" w="med" type="none"/>
            <a:tailEnd len="med" w="med" type="triangle"/>
          </a:ln>
          <a:effectLst>
            <a:outerShdw blurRad="57150" rotWithShape="0" algn="bl" dir="5400000" dist="19050">
              <a:srgbClr val="000000">
                <a:alpha val="50000"/>
              </a:srgbClr>
            </a:outerShdw>
          </a:effectLst>
        </p:spPr>
      </p:cxnSp>
      <p:cxnSp>
        <p:nvCxnSpPr>
          <p:cNvPr id="481" name="Google Shape;481;p68"/>
          <p:cNvCxnSpPr>
            <a:stCxn id="477" idx="2"/>
            <a:endCxn id="478" idx="3"/>
          </p:cNvCxnSpPr>
          <p:nvPr/>
        </p:nvCxnSpPr>
        <p:spPr>
          <a:xfrm rot="5400000">
            <a:off x="5998338" y="2494613"/>
            <a:ext cx="723300" cy="1695900"/>
          </a:xfrm>
          <a:prstGeom prst="curvedConnector2">
            <a:avLst/>
          </a:prstGeom>
          <a:noFill/>
          <a:ln cap="flat" cmpd="sng" w="76200">
            <a:solidFill>
              <a:srgbClr val="202122"/>
            </a:solidFill>
            <a:prstDash val="solid"/>
            <a:round/>
            <a:headEnd len="med" w="med" type="none"/>
            <a:tailEnd len="med" w="med" type="triangle"/>
          </a:ln>
          <a:effectLst>
            <a:outerShdw blurRad="57150" rotWithShape="0" algn="bl" dir="5400000" dist="19050">
              <a:srgbClr val="000000">
                <a:alpha val="50000"/>
              </a:srgbClr>
            </a:outerShdw>
          </a:effectLst>
        </p:spPr>
      </p:cxnSp>
      <p:cxnSp>
        <p:nvCxnSpPr>
          <p:cNvPr id="482" name="Google Shape;482;p68"/>
          <p:cNvCxnSpPr>
            <a:stCxn id="478" idx="1"/>
            <a:endCxn id="472" idx="2"/>
          </p:cNvCxnSpPr>
          <p:nvPr/>
        </p:nvCxnSpPr>
        <p:spPr>
          <a:xfrm rot="10800000">
            <a:off x="1936038" y="2980913"/>
            <a:ext cx="1672800" cy="723300"/>
          </a:xfrm>
          <a:prstGeom prst="curvedConnector2">
            <a:avLst/>
          </a:prstGeom>
          <a:noFill/>
          <a:ln cap="flat" cmpd="sng" w="76200">
            <a:solidFill>
              <a:srgbClr val="202122"/>
            </a:solidFill>
            <a:prstDash val="solid"/>
            <a:round/>
            <a:headEnd len="med" w="med" type="none"/>
            <a:tailEnd len="med" w="med" type="triangle"/>
          </a:ln>
          <a:effectLst>
            <a:outerShdw blurRad="57150" rotWithShape="0" algn="bl" dir="5400000" dist="19050">
              <a:srgbClr val="000000">
                <a:alpha val="50000"/>
              </a:srgbClr>
            </a:outerShdw>
          </a:effectLst>
        </p:spPr>
      </p:cxnSp>
      <p:pic>
        <p:nvPicPr>
          <p:cNvPr id="483" name="Google Shape;483;p68"/>
          <p:cNvPicPr preferRelativeResize="0"/>
          <p:nvPr/>
        </p:nvPicPr>
        <p:blipFill>
          <a:blip r:embed="rId4">
            <a:alphaModFix/>
          </a:blip>
          <a:stretch>
            <a:fillRect/>
          </a:stretch>
        </p:blipFill>
        <p:spPr>
          <a:xfrm>
            <a:off x="3967199" y="2056113"/>
            <a:ext cx="1186524" cy="1031298"/>
          </a:xfrm>
          <a:prstGeom prst="rect">
            <a:avLst/>
          </a:prstGeom>
          <a:noFill/>
          <a:ln>
            <a:noFill/>
          </a:ln>
          <a:effectLst>
            <a:outerShdw blurRad="100013" rotWithShape="0" algn="bl" dist="9525">
              <a:srgbClr val="000000"/>
            </a:outerShdw>
          </a:effectLst>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7" name="Shape 487"/>
        <p:cNvGrpSpPr/>
        <p:nvPr/>
      </p:nvGrpSpPr>
      <p:grpSpPr>
        <a:xfrm>
          <a:off x="0" y="0"/>
          <a:ext cx="0" cy="0"/>
          <a:chOff x="0" y="0"/>
          <a:chExt cx="0" cy="0"/>
        </a:xfrm>
      </p:grpSpPr>
      <p:sp>
        <p:nvSpPr>
          <p:cNvPr id="488" name="Google Shape;488;p69"/>
          <p:cNvSpPr txBox="1"/>
          <p:nvPr/>
        </p:nvSpPr>
        <p:spPr>
          <a:xfrm>
            <a:off x="408900" y="1353000"/>
            <a:ext cx="8326200" cy="24375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s-419" sz="2200">
                <a:solidFill>
                  <a:srgbClr val="202122"/>
                </a:solidFill>
                <a:highlight>
                  <a:srgbClr val="FFFFFF"/>
                </a:highlight>
                <a:latin typeface="Helvetica Neue Light"/>
                <a:ea typeface="Helvetica Neue Light"/>
                <a:cs typeface="Helvetica Neue Light"/>
                <a:sym typeface="Helvetica Neue Light"/>
              </a:rPr>
              <a:t>Además, dependiendo del estado actual de un componente y lo que está ocurriendo con él, se producirán </a:t>
            </a:r>
            <a:r>
              <a:rPr b="1" lang="es-419" sz="2200">
                <a:solidFill>
                  <a:srgbClr val="202122"/>
                </a:solidFill>
                <a:highlight>
                  <a:srgbClr val="FFFFFF"/>
                </a:highlight>
                <a:latin typeface="Helvetica Neue"/>
                <a:ea typeface="Helvetica Neue"/>
                <a:cs typeface="Helvetica Neue"/>
                <a:sym typeface="Helvetica Neue"/>
              </a:rPr>
              <a:t>grupos diferentes de etapas del ciclo de vida</a:t>
            </a:r>
            <a:r>
              <a:rPr lang="es-419" sz="2200">
                <a:solidFill>
                  <a:srgbClr val="202122"/>
                </a:solidFill>
                <a:highlight>
                  <a:srgbClr val="FFFFFF"/>
                </a:highlight>
                <a:latin typeface="Helvetica Neue Light"/>
                <a:ea typeface="Helvetica Neue Light"/>
                <a:cs typeface="Helvetica Neue Light"/>
                <a:sym typeface="Helvetica Neue Light"/>
              </a:rPr>
              <a:t>. </a:t>
            </a:r>
            <a:endParaRPr sz="2200">
              <a:solidFill>
                <a:srgbClr val="202122"/>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t/>
            </a:r>
            <a:endParaRPr sz="2200">
              <a:solidFill>
                <a:srgbClr val="202122"/>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rPr lang="es-419" sz="2200">
                <a:solidFill>
                  <a:srgbClr val="202122"/>
                </a:solidFill>
                <a:highlight>
                  <a:srgbClr val="FFFFFF"/>
                </a:highlight>
                <a:latin typeface="Helvetica Neue Light"/>
                <a:ea typeface="Helvetica Neue Light"/>
                <a:cs typeface="Helvetica Neue Light"/>
                <a:sym typeface="Helvetica Neue Light"/>
              </a:rPr>
              <a:t>En la siguiente imagen puedes ver un resumen de esta diferenciación.</a:t>
            </a:r>
            <a:endParaRPr sz="2200">
              <a:solidFill>
                <a:srgbClr val="202122"/>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t/>
            </a:r>
            <a:endParaRPr sz="2200">
              <a:solidFill>
                <a:srgbClr val="202122"/>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t/>
            </a:r>
            <a:endParaRPr sz="2200">
              <a:solidFill>
                <a:srgbClr val="202122"/>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t/>
            </a:r>
            <a:endParaRPr sz="2200">
              <a:solidFill>
                <a:srgbClr val="202122"/>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t/>
            </a:r>
            <a:endParaRPr sz="2200">
              <a:solidFill>
                <a:srgbClr val="202122"/>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t/>
            </a:r>
            <a:endParaRPr sz="2200">
              <a:solidFill>
                <a:srgbClr val="202122"/>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t/>
            </a:r>
            <a:endParaRPr sz="2200">
              <a:solidFill>
                <a:srgbClr val="202122"/>
              </a:solidFill>
              <a:highlight>
                <a:srgbClr val="FFFFFF"/>
              </a:highlight>
              <a:latin typeface="Helvetica Neue Light"/>
              <a:ea typeface="Helvetica Neue Light"/>
              <a:cs typeface="Helvetica Neue Light"/>
              <a:sym typeface="Helvetica Neue Light"/>
            </a:endParaRPr>
          </a:p>
        </p:txBody>
      </p:sp>
      <p:pic>
        <p:nvPicPr>
          <p:cNvPr id="489" name="Google Shape;489;p69"/>
          <p:cNvPicPr preferRelativeResize="0"/>
          <p:nvPr/>
        </p:nvPicPr>
        <p:blipFill>
          <a:blip r:embed="rId3">
            <a:alphaModFix/>
          </a:blip>
          <a:stretch>
            <a:fillRect/>
          </a:stretch>
        </p:blipFill>
        <p:spPr>
          <a:xfrm>
            <a:off x="7567925" y="4659625"/>
            <a:ext cx="1186526" cy="330675"/>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3" name="Shape 493"/>
        <p:cNvGrpSpPr/>
        <p:nvPr/>
      </p:nvGrpSpPr>
      <p:grpSpPr>
        <a:xfrm>
          <a:off x="0" y="0"/>
          <a:ext cx="0" cy="0"/>
          <a:chOff x="0" y="0"/>
          <a:chExt cx="0" cy="0"/>
        </a:xfrm>
      </p:grpSpPr>
      <p:sp>
        <p:nvSpPr>
          <p:cNvPr id="494" name="Google Shape;494;p70"/>
          <p:cNvSpPr txBox="1"/>
          <p:nvPr/>
        </p:nvSpPr>
        <p:spPr>
          <a:xfrm>
            <a:off x="1743700" y="259525"/>
            <a:ext cx="5580300" cy="556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i="1" lang="es-419" sz="3800">
                <a:latin typeface="Anton"/>
                <a:ea typeface="Anton"/>
                <a:cs typeface="Anton"/>
                <a:sym typeface="Anton"/>
              </a:rPr>
              <a:t>Etapas del ciclo de vida</a:t>
            </a:r>
            <a:endParaRPr i="1" sz="3800">
              <a:latin typeface="Anton"/>
              <a:ea typeface="Anton"/>
              <a:cs typeface="Anton"/>
              <a:sym typeface="Anton"/>
            </a:endParaRPr>
          </a:p>
        </p:txBody>
      </p:sp>
      <p:pic>
        <p:nvPicPr>
          <p:cNvPr id="495" name="Google Shape;495;p70"/>
          <p:cNvPicPr preferRelativeResize="0"/>
          <p:nvPr/>
        </p:nvPicPr>
        <p:blipFill>
          <a:blip r:embed="rId3">
            <a:alphaModFix/>
          </a:blip>
          <a:stretch>
            <a:fillRect/>
          </a:stretch>
        </p:blipFill>
        <p:spPr>
          <a:xfrm>
            <a:off x="7567925" y="4659625"/>
            <a:ext cx="1186526" cy="330675"/>
          </a:xfrm>
          <a:prstGeom prst="rect">
            <a:avLst/>
          </a:prstGeom>
          <a:noFill/>
          <a:ln>
            <a:noFill/>
          </a:ln>
        </p:spPr>
      </p:pic>
      <p:grpSp>
        <p:nvGrpSpPr>
          <p:cNvPr id="496" name="Google Shape;496;p70"/>
          <p:cNvGrpSpPr/>
          <p:nvPr/>
        </p:nvGrpSpPr>
        <p:grpSpPr>
          <a:xfrm>
            <a:off x="85537" y="1513550"/>
            <a:ext cx="8972935" cy="2116375"/>
            <a:chOff x="85537" y="1065813"/>
            <a:chExt cx="8972935" cy="2116375"/>
          </a:xfrm>
        </p:grpSpPr>
        <p:pic>
          <p:nvPicPr>
            <p:cNvPr id="497" name="Google Shape;497;p70"/>
            <p:cNvPicPr preferRelativeResize="0"/>
            <p:nvPr/>
          </p:nvPicPr>
          <p:blipFill>
            <a:blip r:embed="rId4">
              <a:alphaModFix/>
            </a:blip>
            <a:stretch>
              <a:fillRect/>
            </a:stretch>
          </p:blipFill>
          <p:spPr>
            <a:xfrm>
              <a:off x="85537" y="1065813"/>
              <a:ext cx="8972935" cy="2116375"/>
            </a:xfrm>
            <a:prstGeom prst="rect">
              <a:avLst/>
            </a:prstGeom>
            <a:noFill/>
            <a:ln>
              <a:noFill/>
            </a:ln>
          </p:spPr>
        </p:pic>
        <p:sp>
          <p:nvSpPr>
            <p:cNvPr id="498" name="Google Shape;498;p70"/>
            <p:cNvSpPr txBox="1"/>
            <p:nvPr/>
          </p:nvSpPr>
          <p:spPr>
            <a:xfrm>
              <a:off x="1835494" y="2018695"/>
              <a:ext cx="1095300" cy="36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sz="700">
                  <a:solidFill>
                    <a:srgbClr val="FF0000"/>
                  </a:solidFill>
                  <a:highlight>
                    <a:srgbClr val="000000"/>
                  </a:highlight>
                  <a:latin typeface="Didact Gothic"/>
                  <a:ea typeface="Didact Gothic"/>
                  <a:cs typeface="Didact Gothic"/>
                  <a:sym typeface="Didact Gothic"/>
                </a:rPr>
                <a:t>DEPRECADO</a:t>
              </a:r>
              <a:endParaRPr sz="700">
                <a:solidFill>
                  <a:srgbClr val="FF0000"/>
                </a:solidFill>
                <a:highlight>
                  <a:srgbClr val="000000"/>
                </a:highlight>
                <a:latin typeface="Didact Gothic"/>
                <a:ea typeface="Didact Gothic"/>
                <a:cs typeface="Didact Gothic"/>
                <a:sym typeface="Didact Gothic"/>
              </a:endParaRPr>
            </a:p>
          </p:txBody>
        </p:sp>
        <p:sp>
          <p:nvSpPr>
            <p:cNvPr id="499" name="Google Shape;499;p70"/>
            <p:cNvSpPr txBox="1"/>
            <p:nvPr/>
          </p:nvSpPr>
          <p:spPr>
            <a:xfrm>
              <a:off x="3986207" y="1391970"/>
              <a:ext cx="1095300" cy="36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sz="700">
                  <a:solidFill>
                    <a:srgbClr val="FF0000"/>
                  </a:solidFill>
                  <a:highlight>
                    <a:srgbClr val="000000"/>
                  </a:highlight>
                  <a:latin typeface="Didact Gothic"/>
                  <a:ea typeface="Didact Gothic"/>
                  <a:cs typeface="Didact Gothic"/>
                  <a:sym typeface="Didact Gothic"/>
                </a:rPr>
                <a:t>DEPRECADO</a:t>
              </a:r>
              <a:endParaRPr sz="700">
                <a:solidFill>
                  <a:srgbClr val="FF0000"/>
                </a:solidFill>
                <a:highlight>
                  <a:srgbClr val="000000"/>
                </a:highlight>
                <a:latin typeface="Didact Gothic"/>
                <a:ea typeface="Didact Gothic"/>
                <a:cs typeface="Didact Gothic"/>
                <a:sym typeface="Didact Gothic"/>
              </a:endParaRPr>
            </a:p>
          </p:txBody>
        </p:sp>
        <p:sp>
          <p:nvSpPr>
            <p:cNvPr id="500" name="Google Shape;500;p70"/>
            <p:cNvSpPr txBox="1"/>
            <p:nvPr/>
          </p:nvSpPr>
          <p:spPr>
            <a:xfrm>
              <a:off x="3986194" y="2018695"/>
              <a:ext cx="1095300" cy="36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sz="700">
                  <a:solidFill>
                    <a:srgbClr val="FF0000"/>
                  </a:solidFill>
                  <a:highlight>
                    <a:srgbClr val="000000"/>
                  </a:highlight>
                  <a:latin typeface="Didact Gothic"/>
                  <a:ea typeface="Didact Gothic"/>
                  <a:cs typeface="Didact Gothic"/>
                  <a:sym typeface="Didact Gothic"/>
                </a:rPr>
                <a:t>DEPRECADO</a:t>
              </a:r>
              <a:endParaRPr sz="700">
                <a:solidFill>
                  <a:srgbClr val="FF0000"/>
                </a:solidFill>
                <a:highlight>
                  <a:srgbClr val="000000"/>
                </a:highlight>
                <a:latin typeface="Didact Gothic"/>
                <a:ea typeface="Didact Gothic"/>
                <a:cs typeface="Didact Gothic"/>
                <a:sym typeface="Didact Gothic"/>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F89D2"/>
            </a:gs>
            <a:gs pos="100000">
              <a:srgbClr val="E0FF00"/>
            </a:gs>
          </a:gsLst>
          <a:lin ang="10800025" scaled="0"/>
        </a:gradFill>
      </p:bgPr>
    </p:bg>
    <p:spTree>
      <p:nvGrpSpPr>
        <p:cNvPr id="504" name="Shape 504"/>
        <p:cNvGrpSpPr/>
        <p:nvPr/>
      </p:nvGrpSpPr>
      <p:grpSpPr>
        <a:xfrm>
          <a:off x="0" y="0"/>
          <a:ext cx="0" cy="0"/>
          <a:chOff x="0" y="0"/>
          <a:chExt cx="0" cy="0"/>
        </a:xfrm>
      </p:grpSpPr>
      <p:sp>
        <p:nvSpPr>
          <p:cNvPr id="505" name="Google Shape;505;p71"/>
          <p:cNvSpPr txBox="1"/>
          <p:nvPr/>
        </p:nvSpPr>
        <p:spPr>
          <a:xfrm>
            <a:off x="1398000" y="2077200"/>
            <a:ext cx="63480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i="1" lang="es-419" sz="3600">
                <a:solidFill>
                  <a:srgbClr val="121212"/>
                </a:solidFill>
                <a:latin typeface="Anton"/>
                <a:ea typeface="Anton"/>
                <a:cs typeface="Anton"/>
                <a:sym typeface="Anton"/>
              </a:rPr>
              <a:t>MÉTODOS DE CICLOS DE VIDA</a:t>
            </a:r>
            <a:endParaRPr i="1" sz="3600">
              <a:solidFill>
                <a:srgbClr val="121212"/>
              </a:solidFill>
              <a:latin typeface="Anton"/>
              <a:ea typeface="Anton"/>
              <a:cs typeface="Anton"/>
              <a:sym typeface="Anton"/>
            </a:endParaRPr>
          </a:p>
          <a:p>
            <a:pPr indent="0" lvl="0" marL="0" rtl="0" algn="ctr">
              <a:spcBef>
                <a:spcPts val="0"/>
              </a:spcBef>
              <a:spcAft>
                <a:spcPts val="0"/>
              </a:spcAft>
              <a:buNone/>
            </a:pPr>
            <a:r>
              <a:rPr i="1" lang="es-419" sz="3600">
                <a:solidFill>
                  <a:srgbClr val="121212"/>
                </a:solidFill>
                <a:latin typeface="Anton"/>
                <a:ea typeface="Anton"/>
                <a:cs typeface="Anton"/>
                <a:sym typeface="Anton"/>
              </a:rPr>
              <a:t>( CLASS BASED )</a:t>
            </a:r>
            <a:endParaRPr i="1" sz="3600">
              <a:solidFill>
                <a:srgbClr val="121212"/>
              </a:solidFill>
              <a:latin typeface="Anton"/>
              <a:ea typeface="Anton"/>
              <a:cs typeface="Anton"/>
              <a:sym typeface="Anton"/>
            </a:endParaRPr>
          </a:p>
        </p:txBody>
      </p:sp>
      <p:pic>
        <p:nvPicPr>
          <p:cNvPr id="506" name="Google Shape;506;p71"/>
          <p:cNvPicPr preferRelativeResize="0"/>
          <p:nvPr/>
        </p:nvPicPr>
        <p:blipFill>
          <a:blip r:embed="rId3">
            <a:alphaModFix/>
          </a:blip>
          <a:stretch>
            <a:fillRect/>
          </a:stretch>
        </p:blipFill>
        <p:spPr>
          <a:xfrm>
            <a:off x="7567925" y="4659625"/>
            <a:ext cx="1186526" cy="330675"/>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0" name="Shape 510"/>
        <p:cNvGrpSpPr/>
        <p:nvPr/>
      </p:nvGrpSpPr>
      <p:grpSpPr>
        <a:xfrm>
          <a:off x="0" y="0"/>
          <a:ext cx="0" cy="0"/>
          <a:chOff x="0" y="0"/>
          <a:chExt cx="0" cy="0"/>
        </a:xfrm>
      </p:grpSpPr>
      <p:pic>
        <p:nvPicPr>
          <p:cNvPr id="511" name="Google Shape;511;p72"/>
          <p:cNvPicPr preferRelativeResize="0"/>
          <p:nvPr/>
        </p:nvPicPr>
        <p:blipFill>
          <a:blip r:embed="rId3">
            <a:alphaModFix/>
          </a:blip>
          <a:stretch>
            <a:fillRect/>
          </a:stretch>
        </p:blipFill>
        <p:spPr>
          <a:xfrm>
            <a:off x="3776673" y="365625"/>
            <a:ext cx="1590650" cy="1423650"/>
          </a:xfrm>
          <a:prstGeom prst="rect">
            <a:avLst/>
          </a:prstGeom>
          <a:noFill/>
          <a:ln>
            <a:noFill/>
          </a:ln>
        </p:spPr>
      </p:pic>
      <p:sp>
        <p:nvSpPr>
          <p:cNvPr id="512" name="Google Shape;512;p72"/>
          <p:cNvSpPr txBox="1"/>
          <p:nvPr/>
        </p:nvSpPr>
        <p:spPr>
          <a:xfrm>
            <a:off x="408900" y="1943925"/>
            <a:ext cx="8326200" cy="2984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s-419" sz="2000">
                <a:solidFill>
                  <a:srgbClr val="202122"/>
                </a:solidFill>
                <a:highlight>
                  <a:srgbClr val="FFFFFF"/>
                </a:highlight>
                <a:latin typeface="Helvetica Neue Light"/>
                <a:ea typeface="Helvetica Neue Light"/>
                <a:cs typeface="Helvetica Neue Light"/>
                <a:sym typeface="Helvetica Neue Light"/>
              </a:rPr>
              <a:t>Si bien hoy en día con </a:t>
            </a:r>
            <a:r>
              <a:rPr b="1" lang="es-419" sz="2000">
                <a:solidFill>
                  <a:srgbClr val="202122"/>
                </a:solidFill>
                <a:highlight>
                  <a:srgbClr val="FFFFFF"/>
                </a:highlight>
                <a:latin typeface="Helvetica Neue"/>
                <a:ea typeface="Helvetica Neue"/>
                <a:cs typeface="Helvetica Neue"/>
                <a:sym typeface="Helvetica Neue"/>
              </a:rPr>
              <a:t>componentes funcionales</a:t>
            </a:r>
            <a:r>
              <a:rPr lang="es-419" sz="2000">
                <a:solidFill>
                  <a:srgbClr val="202122"/>
                </a:solidFill>
                <a:highlight>
                  <a:srgbClr val="FFFFFF"/>
                </a:highlight>
                <a:latin typeface="Helvetica Neue Light"/>
                <a:ea typeface="Helvetica Neue Light"/>
                <a:cs typeface="Helvetica Neue Light"/>
                <a:sym typeface="Helvetica Neue Light"/>
              </a:rPr>
              <a:t> tendremos reemplazos para varios de los </a:t>
            </a:r>
            <a:r>
              <a:rPr b="1" lang="es-419" sz="2000">
                <a:solidFill>
                  <a:srgbClr val="202122"/>
                </a:solidFill>
                <a:highlight>
                  <a:srgbClr val="FFFFFF"/>
                </a:highlight>
                <a:latin typeface="Helvetica Neue"/>
                <a:ea typeface="Helvetica Neue"/>
                <a:cs typeface="Helvetica Neue"/>
                <a:sym typeface="Helvetica Neue"/>
              </a:rPr>
              <a:t>lifecycles</a:t>
            </a:r>
            <a:r>
              <a:rPr lang="es-419" sz="2000">
                <a:solidFill>
                  <a:srgbClr val="202122"/>
                </a:solidFill>
                <a:highlight>
                  <a:srgbClr val="FFFFFF"/>
                </a:highlight>
                <a:latin typeface="Helvetica Neue Light"/>
                <a:ea typeface="Helvetica Neue Light"/>
                <a:cs typeface="Helvetica Neue Light"/>
                <a:sym typeface="Helvetica Neue Light"/>
              </a:rPr>
              <a:t>, a continuación encontrarás una referencia para que los conozcas, con la </a:t>
            </a:r>
            <a:r>
              <a:rPr b="1" lang="es-419" sz="2000">
                <a:solidFill>
                  <a:srgbClr val="202122"/>
                </a:solidFill>
                <a:highlight>
                  <a:srgbClr val="FFFFFF"/>
                </a:highlight>
                <a:latin typeface="Helvetica Neue"/>
                <a:ea typeface="Helvetica Neue"/>
                <a:cs typeface="Helvetica Neue"/>
                <a:sym typeface="Helvetica Neue"/>
              </a:rPr>
              <a:t>consideración </a:t>
            </a:r>
            <a:r>
              <a:rPr lang="es-419" sz="2000">
                <a:solidFill>
                  <a:srgbClr val="202122"/>
                </a:solidFill>
                <a:highlight>
                  <a:srgbClr val="FFFFFF"/>
                </a:highlight>
                <a:latin typeface="Helvetica Neue Light"/>
                <a:ea typeface="Helvetica Neue Light"/>
                <a:cs typeface="Helvetica Neue Light"/>
                <a:sym typeface="Helvetica Neue Light"/>
              </a:rPr>
              <a:t>de que en </a:t>
            </a:r>
            <a:r>
              <a:rPr b="1" lang="es-419" sz="2000">
                <a:solidFill>
                  <a:srgbClr val="202122"/>
                </a:solidFill>
                <a:highlight>
                  <a:srgbClr val="FFFFFF"/>
                </a:highlight>
                <a:latin typeface="Helvetica Neue"/>
                <a:ea typeface="Helvetica Neue"/>
                <a:cs typeface="Helvetica Neue"/>
                <a:sym typeface="Helvetica Neue"/>
              </a:rPr>
              <a:t>React 17.x</a:t>
            </a:r>
            <a:r>
              <a:rPr lang="es-419" sz="2000">
                <a:solidFill>
                  <a:srgbClr val="202122"/>
                </a:solidFill>
                <a:highlight>
                  <a:srgbClr val="FFFFFF"/>
                </a:highlight>
                <a:latin typeface="Helvetica Neue Light"/>
                <a:ea typeface="Helvetica Neue Light"/>
                <a:cs typeface="Helvetica Neue Light"/>
                <a:sym typeface="Helvetica Neue Light"/>
              </a:rPr>
              <a:t>  </a:t>
            </a:r>
            <a:r>
              <a:rPr lang="es-419" sz="2000" u="sng">
                <a:solidFill>
                  <a:schemeClr val="hlink"/>
                </a:solidFill>
                <a:highlight>
                  <a:srgbClr val="FFFFFF"/>
                </a:highlight>
                <a:latin typeface="Helvetica Neue Light"/>
                <a:ea typeface="Helvetica Neue Light"/>
                <a:cs typeface="Helvetica Neue Light"/>
                <a:sym typeface="Helvetica Neue Light"/>
                <a:hlinkClick r:id="rId4"/>
              </a:rPr>
              <a:t>serán deprecados</a:t>
            </a:r>
            <a:r>
              <a:rPr lang="es-419" sz="2000">
                <a:solidFill>
                  <a:srgbClr val="202122"/>
                </a:solidFill>
                <a:highlight>
                  <a:srgbClr val="FFFFFF"/>
                </a:highlight>
                <a:latin typeface="Helvetica Neue Light"/>
                <a:ea typeface="Helvetica Neue Light"/>
                <a:cs typeface="Helvetica Neue Light"/>
                <a:sym typeface="Helvetica Neue Light"/>
              </a:rPr>
              <a:t>:</a:t>
            </a:r>
            <a:endParaRPr sz="2000">
              <a:solidFill>
                <a:srgbClr val="202122"/>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t/>
            </a:r>
            <a:endParaRPr sz="2000">
              <a:solidFill>
                <a:srgbClr val="202122"/>
              </a:solidFill>
              <a:highlight>
                <a:srgbClr val="FFFFFF"/>
              </a:highlight>
              <a:latin typeface="Helvetica Neue Light"/>
              <a:ea typeface="Helvetica Neue Light"/>
              <a:cs typeface="Helvetica Neue Light"/>
              <a:sym typeface="Helvetica Neue Light"/>
            </a:endParaRPr>
          </a:p>
          <a:p>
            <a:pPr indent="-342900" lvl="0" marL="2743200" rtl="0" algn="l">
              <a:lnSpc>
                <a:spcPct val="115000"/>
              </a:lnSpc>
              <a:spcBef>
                <a:spcPts val="0"/>
              </a:spcBef>
              <a:spcAft>
                <a:spcPts val="0"/>
              </a:spcAft>
              <a:buClr>
                <a:srgbClr val="3CEFAB"/>
              </a:buClr>
              <a:buSzPts val="1800"/>
              <a:buFont typeface="Helvetica Neue Light"/>
              <a:buChar char="●"/>
            </a:pPr>
            <a:r>
              <a:rPr lang="es-419" sz="1800">
                <a:solidFill>
                  <a:srgbClr val="1A1A1A"/>
                </a:solidFill>
                <a:latin typeface="Helvetica Neue Light"/>
                <a:ea typeface="Helvetica Neue Light"/>
                <a:cs typeface="Helvetica Neue Light"/>
                <a:sym typeface="Helvetica Neue Light"/>
              </a:rPr>
              <a:t>componentWillMount</a:t>
            </a:r>
            <a:endParaRPr sz="1800">
              <a:solidFill>
                <a:srgbClr val="1A1A1A"/>
              </a:solidFill>
              <a:latin typeface="Helvetica Neue Light"/>
              <a:ea typeface="Helvetica Neue Light"/>
              <a:cs typeface="Helvetica Neue Light"/>
              <a:sym typeface="Helvetica Neue Light"/>
            </a:endParaRPr>
          </a:p>
          <a:p>
            <a:pPr indent="-342900" lvl="0" marL="2743200" rtl="0" algn="l">
              <a:lnSpc>
                <a:spcPct val="115000"/>
              </a:lnSpc>
              <a:spcBef>
                <a:spcPts val="0"/>
              </a:spcBef>
              <a:spcAft>
                <a:spcPts val="0"/>
              </a:spcAft>
              <a:buClr>
                <a:srgbClr val="3CEFAB"/>
              </a:buClr>
              <a:buSzPts val="1800"/>
              <a:buFont typeface="Helvetica Neue Light"/>
              <a:buChar char="●"/>
            </a:pPr>
            <a:r>
              <a:rPr lang="es-419" sz="1800">
                <a:solidFill>
                  <a:srgbClr val="1A1A1A"/>
                </a:solidFill>
                <a:latin typeface="Helvetica Neue Light"/>
                <a:ea typeface="Helvetica Neue Light"/>
                <a:cs typeface="Helvetica Neue Light"/>
                <a:sym typeface="Helvetica Neue Light"/>
              </a:rPr>
              <a:t>componentWillReceiveProps</a:t>
            </a:r>
            <a:endParaRPr sz="1800">
              <a:solidFill>
                <a:srgbClr val="1A1A1A"/>
              </a:solidFill>
              <a:latin typeface="Helvetica Neue Light"/>
              <a:ea typeface="Helvetica Neue Light"/>
              <a:cs typeface="Helvetica Neue Light"/>
              <a:sym typeface="Helvetica Neue Light"/>
            </a:endParaRPr>
          </a:p>
          <a:p>
            <a:pPr indent="-342900" lvl="0" marL="2743200" rtl="0" algn="l">
              <a:lnSpc>
                <a:spcPct val="115000"/>
              </a:lnSpc>
              <a:spcBef>
                <a:spcPts val="0"/>
              </a:spcBef>
              <a:spcAft>
                <a:spcPts val="0"/>
              </a:spcAft>
              <a:buClr>
                <a:srgbClr val="3CEFAB"/>
              </a:buClr>
              <a:buSzPts val="1800"/>
              <a:buFont typeface="Helvetica Neue Light"/>
              <a:buChar char="●"/>
            </a:pPr>
            <a:r>
              <a:rPr lang="es-419" sz="1800">
                <a:solidFill>
                  <a:srgbClr val="1A1A1A"/>
                </a:solidFill>
                <a:latin typeface="Helvetica Neue Light"/>
                <a:ea typeface="Helvetica Neue Light"/>
                <a:cs typeface="Helvetica Neue Light"/>
                <a:sym typeface="Helvetica Neue Light"/>
              </a:rPr>
              <a:t>componentWillUpdate</a:t>
            </a:r>
            <a:endParaRPr sz="1800">
              <a:solidFill>
                <a:srgbClr val="202122"/>
              </a:solidFill>
              <a:highlight>
                <a:srgbClr val="FFFFFF"/>
              </a:highlight>
              <a:latin typeface="Helvetica Neue Light"/>
              <a:ea typeface="Helvetica Neue Light"/>
              <a:cs typeface="Helvetica Neue Light"/>
              <a:sym typeface="Helvetica Neue Light"/>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6" name="Shape 516"/>
        <p:cNvGrpSpPr/>
        <p:nvPr/>
      </p:nvGrpSpPr>
      <p:grpSpPr>
        <a:xfrm>
          <a:off x="0" y="0"/>
          <a:ext cx="0" cy="0"/>
          <a:chOff x="0" y="0"/>
          <a:chExt cx="0" cy="0"/>
        </a:xfrm>
      </p:grpSpPr>
      <p:sp>
        <p:nvSpPr>
          <p:cNvPr id="517" name="Google Shape;517;p73"/>
          <p:cNvSpPr txBox="1"/>
          <p:nvPr/>
        </p:nvSpPr>
        <p:spPr>
          <a:xfrm>
            <a:off x="701400" y="1536850"/>
            <a:ext cx="7741200" cy="2382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s-419" sz="2000">
                <a:solidFill>
                  <a:schemeClr val="dk1"/>
                </a:solidFill>
                <a:highlight>
                  <a:srgbClr val="FFFFFF"/>
                </a:highlight>
                <a:latin typeface="Helvetica Neue Light"/>
                <a:ea typeface="Helvetica Neue Light"/>
                <a:cs typeface="Helvetica Neue Light"/>
                <a:sym typeface="Helvetica Neue Light"/>
              </a:rPr>
              <a:t>Método de montaje, que </a:t>
            </a:r>
            <a:r>
              <a:rPr b="1" lang="es-419" sz="2000">
                <a:solidFill>
                  <a:schemeClr val="dk1"/>
                </a:solidFill>
                <a:highlight>
                  <a:srgbClr val="FFFFFF"/>
                </a:highlight>
                <a:latin typeface="Helvetica Neue"/>
                <a:ea typeface="Helvetica Neue"/>
                <a:cs typeface="Helvetica Neue"/>
                <a:sym typeface="Helvetica Neue"/>
              </a:rPr>
              <a:t>solo se ejecuta en el lado del cliente</a:t>
            </a:r>
            <a:r>
              <a:rPr lang="es-419" sz="2000">
                <a:solidFill>
                  <a:schemeClr val="dk1"/>
                </a:solidFill>
                <a:highlight>
                  <a:srgbClr val="FFFFFF"/>
                </a:highlight>
                <a:latin typeface="Helvetica Neue Light"/>
                <a:ea typeface="Helvetica Neue Light"/>
                <a:cs typeface="Helvetica Neue Light"/>
                <a:sym typeface="Helvetica Neue Light"/>
              </a:rPr>
              <a:t>. Se produce </a:t>
            </a:r>
            <a:r>
              <a:rPr b="1" lang="es-419" sz="2000">
                <a:solidFill>
                  <a:schemeClr val="dk1"/>
                </a:solidFill>
                <a:highlight>
                  <a:srgbClr val="FFFFFF"/>
                </a:highlight>
                <a:latin typeface="Helvetica Neue"/>
                <a:ea typeface="Helvetica Neue"/>
                <a:cs typeface="Helvetica Neue"/>
                <a:sym typeface="Helvetica Neue"/>
              </a:rPr>
              <a:t>inmediatamente después del primer renderizado</a:t>
            </a:r>
            <a:r>
              <a:rPr lang="es-419" sz="2000">
                <a:solidFill>
                  <a:schemeClr val="dk1"/>
                </a:solidFill>
                <a:highlight>
                  <a:srgbClr val="FFFFFF"/>
                </a:highlight>
                <a:latin typeface="Helvetica Neue Light"/>
                <a:ea typeface="Helvetica Neue Light"/>
                <a:cs typeface="Helvetica Neue Light"/>
                <a:sym typeface="Helvetica Neue Light"/>
              </a:rPr>
              <a:t>.</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rPr lang="es-419" sz="2000">
                <a:solidFill>
                  <a:schemeClr val="dk1"/>
                </a:solidFill>
                <a:highlight>
                  <a:srgbClr val="FFFFFF"/>
                </a:highlight>
                <a:latin typeface="Helvetica Neue Light"/>
                <a:ea typeface="Helvetica Neue Light"/>
                <a:cs typeface="Helvetica Neue Light"/>
                <a:sym typeface="Helvetica Neue Light"/>
              </a:rPr>
              <a:t> </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rPr lang="es-419" sz="2000">
                <a:solidFill>
                  <a:schemeClr val="dk1"/>
                </a:solidFill>
                <a:highlight>
                  <a:srgbClr val="FFFFFF"/>
                </a:highlight>
                <a:latin typeface="Helvetica Neue Light"/>
                <a:ea typeface="Helvetica Neue Light"/>
                <a:cs typeface="Helvetica Neue Light"/>
                <a:sym typeface="Helvetica Neue Light"/>
              </a:rPr>
              <a:t>Una vez se invoca este método ya están disponibles los elementos asociados al componente en el DOM. </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rPr lang="es-419" sz="2000">
                <a:solidFill>
                  <a:schemeClr val="dk1"/>
                </a:solidFill>
                <a:highlight>
                  <a:srgbClr val="FFFFFF"/>
                </a:highlight>
                <a:latin typeface="Helvetica Neue Light"/>
                <a:ea typeface="Helvetica Neue Light"/>
                <a:cs typeface="Helvetica Neue Light"/>
                <a:sym typeface="Helvetica Neue Light"/>
              </a:rPr>
              <a:t>Si se tiene que realizar llamadas Ajax, setIntervals, y similares, éste es el sitio adecuado.</a:t>
            </a:r>
            <a:endParaRPr sz="2000">
              <a:solidFill>
                <a:schemeClr val="dk1"/>
              </a:solidFill>
              <a:highlight>
                <a:srgbClr val="FFFFFF"/>
              </a:highlight>
              <a:latin typeface="Helvetica Neue Light"/>
              <a:ea typeface="Helvetica Neue Light"/>
              <a:cs typeface="Helvetica Neue Light"/>
              <a:sym typeface="Helvetica Neue Light"/>
            </a:endParaRPr>
          </a:p>
        </p:txBody>
      </p:sp>
      <p:sp>
        <p:nvSpPr>
          <p:cNvPr id="518" name="Google Shape;518;p73"/>
          <p:cNvSpPr txBox="1"/>
          <p:nvPr/>
        </p:nvSpPr>
        <p:spPr>
          <a:xfrm>
            <a:off x="1738950" y="614900"/>
            <a:ext cx="5666100" cy="609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s-419" sz="3000">
                <a:latin typeface="Anton"/>
                <a:ea typeface="Anton"/>
                <a:cs typeface="Anton"/>
                <a:sym typeface="Anton"/>
              </a:rPr>
              <a:t>componentDidMount()</a:t>
            </a:r>
            <a:endParaRPr i="1" sz="3000">
              <a:latin typeface="Anton"/>
              <a:ea typeface="Anton"/>
              <a:cs typeface="Anton"/>
              <a:sym typeface="Anton"/>
            </a:endParaRPr>
          </a:p>
        </p:txBody>
      </p:sp>
      <p:pic>
        <p:nvPicPr>
          <p:cNvPr id="519" name="Google Shape;519;p73"/>
          <p:cNvPicPr preferRelativeResize="0"/>
          <p:nvPr/>
        </p:nvPicPr>
        <p:blipFill>
          <a:blip r:embed="rId3">
            <a:alphaModFix/>
          </a:blip>
          <a:stretch>
            <a:fillRect/>
          </a:stretch>
        </p:blipFill>
        <p:spPr>
          <a:xfrm>
            <a:off x="7567925" y="4659625"/>
            <a:ext cx="1186526" cy="330675"/>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3" name="Shape 523"/>
        <p:cNvGrpSpPr/>
        <p:nvPr/>
      </p:nvGrpSpPr>
      <p:grpSpPr>
        <a:xfrm>
          <a:off x="0" y="0"/>
          <a:ext cx="0" cy="0"/>
          <a:chOff x="0" y="0"/>
          <a:chExt cx="0" cy="0"/>
        </a:xfrm>
      </p:grpSpPr>
      <p:sp>
        <p:nvSpPr>
          <p:cNvPr id="524" name="Google Shape;524;p74"/>
          <p:cNvSpPr txBox="1"/>
          <p:nvPr/>
        </p:nvSpPr>
        <p:spPr>
          <a:xfrm>
            <a:off x="507750" y="1588075"/>
            <a:ext cx="8128500" cy="2647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s-419" sz="2000">
                <a:solidFill>
                  <a:schemeClr val="dk1"/>
                </a:solidFill>
                <a:highlight>
                  <a:srgbClr val="FFFFFF"/>
                </a:highlight>
                <a:latin typeface="Helvetica Neue Light"/>
                <a:ea typeface="Helvetica Neue Light"/>
                <a:cs typeface="Helvetica Neue Light"/>
                <a:sym typeface="Helvetica Neue Light"/>
              </a:rPr>
              <a:t>Es un </a:t>
            </a:r>
            <a:r>
              <a:rPr b="1" lang="es-419" sz="2000">
                <a:solidFill>
                  <a:schemeClr val="dk1"/>
                </a:solidFill>
                <a:highlight>
                  <a:srgbClr val="FFFFFF"/>
                </a:highlight>
                <a:latin typeface="Helvetica Neue"/>
                <a:ea typeface="Helvetica Neue"/>
                <a:cs typeface="Helvetica Neue"/>
                <a:sym typeface="Helvetica Neue"/>
              </a:rPr>
              <a:t>método de actualización </a:t>
            </a:r>
            <a:r>
              <a:rPr lang="es-419" sz="2000">
                <a:solidFill>
                  <a:schemeClr val="dk1"/>
                </a:solidFill>
                <a:highlight>
                  <a:srgbClr val="FFFFFF"/>
                </a:highlight>
                <a:latin typeface="Helvetica Neue Light"/>
                <a:ea typeface="Helvetica Neue Light"/>
                <a:cs typeface="Helvetica Neue Light"/>
                <a:sym typeface="Helvetica Neue Light"/>
              </a:rPr>
              <a:t>y tiene una particularidad especial con respecto a otros métodos del ciclo de vida, que consiste en que </a:t>
            </a:r>
            <a:r>
              <a:rPr b="1" lang="es-419" sz="2000">
                <a:solidFill>
                  <a:schemeClr val="dk1"/>
                </a:solidFill>
                <a:highlight>
                  <a:srgbClr val="FFFFFF"/>
                </a:highlight>
                <a:latin typeface="Helvetica Neue"/>
                <a:ea typeface="Helvetica Neue"/>
                <a:cs typeface="Helvetica Neue"/>
                <a:sym typeface="Helvetica Neue"/>
              </a:rPr>
              <a:t>debe devolver un valor </a:t>
            </a:r>
            <a:r>
              <a:rPr b="1" lang="es-419" sz="2000">
                <a:solidFill>
                  <a:schemeClr val="dk1"/>
                </a:solidFill>
                <a:highlight>
                  <a:srgbClr val="FFFFFF"/>
                </a:highlight>
                <a:latin typeface="Helvetica Neue"/>
                <a:ea typeface="Helvetica Neue"/>
                <a:cs typeface="Helvetica Neue"/>
                <a:sym typeface="Helvetica Neue"/>
              </a:rPr>
              <a:t>booleano</a:t>
            </a:r>
            <a:r>
              <a:rPr lang="es-419" sz="2000">
                <a:solidFill>
                  <a:schemeClr val="dk1"/>
                </a:solidFill>
                <a:highlight>
                  <a:srgbClr val="FFFFFF"/>
                </a:highlight>
                <a:latin typeface="Helvetica Neue Light"/>
                <a:ea typeface="Helvetica Neue Light"/>
                <a:cs typeface="Helvetica Neue Light"/>
                <a:sym typeface="Helvetica Neue Light"/>
              </a:rPr>
              <a:t>. </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rPr lang="es-419" sz="2000">
                <a:solidFill>
                  <a:schemeClr val="dk1"/>
                </a:solidFill>
                <a:highlight>
                  <a:srgbClr val="FFFFFF"/>
                </a:highlight>
                <a:latin typeface="Helvetica Neue Light"/>
                <a:ea typeface="Helvetica Neue Light"/>
                <a:cs typeface="Helvetica Neue Light"/>
                <a:sym typeface="Helvetica Neue Light"/>
              </a:rPr>
              <a:t>Se invocará tanto cuando se producen </a:t>
            </a:r>
            <a:r>
              <a:rPr b="1" lang="es-419" sz="2000">
                <a:solidFill>
                  <a:schemeClr val="dk1"/>
                </a:solidFill>
                <a:highlight>
                  <a:srgbClr val="FFFFFF"/>
                </a:highlight>
                <a:latin typeface="Helvetica Neue"/>
                <a:ea typeface="Helvetica Neue"/>
                <a:cs typeface="Helvetica Neue"/>
                <a:sym typeface="Helvetica Neue"/>
              </a:rPr>
              <a:t>cambios de propiedades </a:t>
            </a:r>
            <a:r>
              <a:rPr lang="es-419" sz="2000">
                <a:solidFill>
                  <a:schemeClr val="dk1"/>
                </a:solidFill>
                <a:highlight>
                  <a:srgbClr val="FFFFFF"/>
                </a:highlight>
                <a:latin typeface="Helvetica Neue Light"/>
                <a:ea typeface="Helvetica Neue Light"/>
                <a:cs typeface="Helvetica Neue Light"/>
                <a:sym typeface="Helvetica Neue Light"/>
              </a:rPr>
              <a:t>o </a:t>
            </a:r>
            <a:r>
              <a:rPr b="1" lang="es-419" sz="2000">
                <a:solidFill>
                  <a:schemeClr val="dk1"/>
                </a:solidFill>
                <a:highlight>
                  <a:srgbClr val="FFFFFF"/>
                </a:highlight>
                <a:latin typeface="Helvetica Neue"/>
                <a:ea typeface="Helvetica Neue"/>
                <a:cs typeface="Helvetica Neue"/>
                <a:sym typeface="Helvetica Neue"/>
              </a:rPr>
              <a:t>cambios de estado </a:t>
            </a:r>
            <a:r>
              <a:rPr lang="es-419" sz="2000">
                <a:solidFill>
                  <a:schemeClr val="dk1"/>
                </a:solidFill>
                <a:highlight>
                  <a:srgbClr val="FFFFFF"/>
                </a:highlight>
                <a:latin typeface="Helvetica Neue Light"/>
                <a:ea typeface="Helvetica Neue Light"/>
                <a:cs typeface="Helvetica Neue Light"/>
                <a:sym typeface="Helvetica Neue Light"/>
              </a:rPr>
              <a:t>y es una oportunidad de decirle a react si queremos que actualice la vista.</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t/>
            </a:r>
            <a:endParaRPr sz="2000">
              <a:solidFill>
                <a:schemeClr val="dk1"/>
              </a:solidFill>
              <a:highlight>
                <a:srgbClr val="FFFFFF"/>
              </a:highlight>
              <a:latin typeface="Helvetica Neue Light"/>
              <a:ea typeface="Helvetica Neue Light"/>
              <a:cs typeface="Helvetica Neue Light"/>
              <a:sym typeface="Helvetica Neue Light"/>
            </a:endParaRPr>
          </a:p>
        </p:txBody>
      </p:sp>
      <p:sp>
        <p:nvSpPr>
          <p:cNvPr id="525" name="Google Shape;525;p74"/>
          <p:cNvSpPr txBox="1"/>
          <p:nvPr/>
        </p:nvSpPr>
        <p:spPr>
          <a:xfrm>
            <a:off x="1717950" y="174625"/>
            <a:ext cx="5976300" cy="98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s-419" sz="3000">
                <a:latin typeface="Anton"/>
                <a:ea typeface="Anton"/>
                <a:cs typeface="Anton"/>
                <a:sym typeface="Anton"/>
              </a:rPr>
              <a:t>shouldComponentUpdate</a:t>
            </a:r>
            <a:endParaRPr i="1" sz="3000">
              <a:latin typeface="Anton"/>
              <a:ea typeface="Anton"/>
              <a:cs typeface="Anton"/>
              <a:sym typeface="Anton"/>
            </a:endParaRPr>
          </a:p>
          <a:p>
            <a:pPr indent="0" lvl="0" marL="0" rtl="0" algn="ctr">
              <a:spcBef>
                <a:spcPts val="0"/>
              </a:spcBef>
              <a:spcAft>
                <a:spcPts val="0"/>
              </a:spcAft>
              <a:buNone/>
            </a:pPr>
            <a:r>
              <a:rPr i="1" lang="es-419" sz="3000">
                <a:latin typeface="Anton"/>
                <a:ea typeface="Anton"/>
                <a:cs typeface="Anton"/>
                <a:sym typeface="Anton"/>
              </a:rPr>
              <a:t>(nextProps, nextState)</a:t>
            </a:r>
            <a:endParaRPr i="1" sz="3000">
              <a:latin typeface="Anton"/>
              <a:ea typeface="Anton"/>
              <a:cs typeface="Anton"/>
              <a:sym typeface="Anton"/>
            </a:endParaRPr>
          </a:p>
        </p:txBody>
      </p:sp>
      <p:pic>
        <p:nvPicPr>
          <p:cNvPr id="526" name="Google Shape;526;p74"/>
          <p:cNvPicPr preferRelativeResize="0"/>
          <p:nvPr/>
        </p:nvPicPr>
        <p:blipFill>
          <a:blip r:embed="rId3">
            <a:alphaModFix/>
          </a:blip>
          <a:stretch>
            <a:fillRect/>
          </a:stretch>
        </p:blipFill>
        <p:spPr>
          <a:xfrm>
            <a:off x="7567925" y="4659625"/>
            <a:ext cx="1186526" cy="330675"/>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0" name="Shape 530"/>
        <p:cNvGrpSpPr/>
        <p:nvPr/>
      </p:nvGrpSpPr>
      <p:grpSpPr>
        <a:xfrm>
          <a:off x="0" y="0"/>
          <a:ext cx="0" cy="0"/>
          <a:chOff x="0" y="0"/>
          <a:chExt cx="0" cy="0"/>
        </a:xfrm>
      </p:grpSpPr>
      <p:sp>
        <p:nvSpPr>
          <p:cNvPr id="531" name="Google Shape;531;p75"/>
          <p:cNvSpPr txBox="1"/>
          <p:nvPr/>
        </p:nvSpPr>
        <p:spPr>
          <a:xfrm>
            <a:off x="564050" y="1734450"/>
            <a:ext cx="8057700" cy="2550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s-419" sz="2000">
                <a:solidFill>
                  <a:schemeClr val="dk1"/>
                </a:solidFill>
                <a:highlight>
                  <a:srgbClr val="FFFFFF"/>
                </a:highlight>
                <a:latin typeface="Helvetica Neue"/>
                <a:ea typeface="Helvetica Neue"/>
                <a:cs typeface="Helvetica Neue"/>
                <a:sym typeface="Helvetica Neue"/>
              </a:rPr>
              <a:t>Método de actualización </a:t>
            </a:r>
            <a:r>
              <a:rPr lang="es-419" sz="2000">
                <a:solidFill>
                  <a:schemeClr val="dk1"/>
                </a:solidFill>
                <a:highlight>
                  <a:srgbClr val="FFFFFF"/>
                </a:highlight>
                <a:latin typeface="Helvetica Neue Light"/>
                <a:ea typeface="Helvetica Neue Light"/>
                <a:cs typeface="Helvetica Neue Light"/>
                <a:sym typeface="Helvetica Neue Light"/>
              </a:rPr>
              <a:t>que se ejecuta justamente </a:t>
            </a:r>
            <a:r>
              <a:rPr b="1" lang="es-419" sz="2000">
                <a:solidFill>
                  <a:schemeClr val="dk1"/>
                </a:solidFill>
                <a:highlight>
                  <a:srgbClr val="FFFFFF"/>
                </a:highlight>
                <a:latin typeface="Helvetica Neue"/>
                <a:ea typeface="Helvetica Neue"/>
                <a:cs typeface="Helvetica Neue"/>
                <a:sym typeface="Helvetica Neue"/>
              </a:rPr>
              <a:t>después de haberse producido la actualización del componente</a:t>
            </a:r>
            <a:r>
              <a:rPr lang="es-419" sz="2000">
                <a:solidFill>
                  <a:schemeClr val="dk1"/>
                </a:solidFill>
                <a:highlight>
                  <a:srgbClr val="FFFFFF"/>
                </a:highlight>
                <a:latin typeface="Helvetica Neue Light"/>
                <a:ea typeface="Helvetica Neue Light"/>
                <a:cs typeface="Helvetica Neue Light"/>
                <a:sym typeface="Helvetica Neue Light"/>
              </a:rPr>
              <a:t>. </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rPr lang="es-419" sz="2000">
                <a:solidFill>
                  <a:schemeClr val="dk1"/>
                </a:solidFill>
                <a:highlight>
                  <a:srgbClr val="FFFFFF"/>
                </a:highlight>
                <a:latin typeface="Helvetica Neue Light"/>
                <a:ea typeface="Helvetica Neue Light"/>
                <a:cs typeface="Helvetica Neue Light"/>
                <a:sym typeface="Helvetica Neue Light"/>
              </a:rPr>
              <a:t>En este paso los cambios ya están trasladados al DOM del navegador, así que podríamos operar con el DOM para hacer nuevos cambios. </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rPr lang="es-419" sz="2000">
                <a:solidFill>
                  <a:schemeClr val="dk1"/>
                </a:solidFill>
                <a:highlight>
                  <a:srgbClr val="FFFFFF"/>
                </a:highlight>
                <a:latin typeface="Helvetica Neue Light"/>
                <a:ea typeface="Helvetica Neue Light"/>
                <a:cs typeface="Helvetica Neue Light"/>
                <a:sym typeface="Helvetica Neue Light"/>
              </a:rPr>
              <a:t>Como </a:t>
            </a:r>
            <a:r>
              <a:rPr b="1" lang="es-419" sz="2000">
                <a:solidFill>
                  <a:schemeClr val="dk1"/>
                </a:solidFill>
                <a:highlight>
                  <a:srgbClr val="FFFFFF"/>
                </a:highlight>
                <a:latin typeface="Helvetica Neue"/>
                <a:ea typeface="Helvetica Neue"/>
                <a:cs typeface="Helvetica Neue"/>
                <a:sym typeface="Helvetica Neue"/>
              </a:rPr>
              <a:t>parámetros </a:t>
            </a:r>
            <a:r>
              <a:rPr lang="es-419" sz="2000">
                <a:solidFill>
                  <a:schemeClr val="dk1"/>
                </a:solidFill>
                <a:highlight>
                  <a:srgbClr val="FFFFFF"/>
                </a:highlight>
                <a:latin typeface="Helvetica Neue Light"/>
                <a:ea typeface="Helvetica Neue Light"/>
                <a:cs typeface="Helvetica Neue Light"/>
                <a:sym typeface="Helvetica Neue Light"/>
              </a:rPr>
              <a:t>en este caso </a:t>
            </a:r>
            <a:r>
              <a:rPr b="1" lang="es-419" sz="2000">
                <a:solidFill>
                  <a:schemeClr val="dk1"/>
                </a:solidFill>
                <a:highlight>
                  <a:srgbClr val="FFFFFF"/>
                </a:highlight>
                <a:latin typeface="Helvetica Neue"/>
                <a:ea typeface="Helvetica Neue"/>
                <a:cs typeface="Helvetica Neue"/>
                <a:sym typeface="Helvetica Neue"/>
              </a:rPr>
              <a:t>recibes el valor anterior de las propiedades y el estado</a:t>
            </a:r>
            <a:r>
              <a:rPr lang="es-419" sz="2000">
                <a:solidFill>
                  <a:schemeClr val="dk1"/>
                </a:solidFill>
                <a:highlight>
                  <a:srgbClr val="FFFFFF"/>
                </a:highlight>
                <a:latin typeface="Helvetica Neue Light"/>
                <a:ea typeface="Helvetica Neue Light"/>
                <a:cs typeface="Helvetica Neue Light"/>
                <a:sym typeface="Helvetica Neue Light"/>
              </a:rPr>
              <a:t>.</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t/>
            </a:r>
            <a:endParaRPr sz="2000">
              <a:solidFill>
                <a:schemeClr val="dk1"/>
              </a:solidFill>
              <a:highlight>
                <a:srgbClr val="FFFFFF"/>
              </a:highlight>
              <a:latin typeface="Helvetica Neue Light"/>
              <a:ea typeface="Helvetica Neue Light"/>
              <a:cs typeface="Helvetica Neue Light"/>
              <a:sym typeface="Helvetica Neue Light"/>
            </a:endParaRPr>
          </a:p>
        </p:txBody>
      </p:sp>
      <p:sp>
        <p:nvSpPr>
          <p:cNvPr id="532" name="Google Shape;532;p75"/>
          <p:cNvSpPr txBox="1"/>
          <p:nvPr/>
        </p:nvSpPr>
        <p:spPr>
          <a:xfrm>
            <a:off x="1738950" y="356775"/>
            <a:ext cx="5666100" cy="98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s-419" sz="3000">
                <a:latin typeface="Anton"/>
                <a:ea typeface="Anton"/>
                <a:cs typeface="Anton"/>
                <a:sym typeface="Anton"/>
              </a:rPr>
              <a:t>componentDidUpdate</a:t>
            </a:r>
            <a:endParaRPr i="1" sz="3000">
              <a:latin typeface="Anton"/>
              <a:ea typeface="Anton"/>
              <a:cs typeface="Anton"/>
              <a:sym typeface="Anton"/>
            </a:endParaRPr>
          </a:p>
          <a:p>
            <a:pPr indent="0" lvl="0" marL="0" rtl="0" algn="ctr">
              <a:spcBef>
                <a:spcPts val="0"/>
              </a:spcBef>
              <a:spcAft>
                <a:spcPts val="0"/>
              </a:spcAft>
              <a:buNone/>
            </a:pPr>
            <a:r>
              <a:rPr i="1" lang="es-419" sz="3000">
                <a:latin typeface="Anton"/>
                <a:ea typeface="Anton"/>
                <a:cs typeface="Anton"/>
                <a:sym typeface="Anton"/>
              </a:rPr>
              <a:t>(prevProps, prevState)</a:t>
            </a:r>
            <a:endParaRPr i="1" sz="3000">
              <a:latin typeface="Anton"/>
              <a:ea typeface="Anton"/>
              <a:cs typeface="Anton"/>
              <a:sym typeface="Anton"/>
            </a:endParaRPr>
          </a:p>
        </p:txBody>
      </p:sp>
      <p:pic>
        <p:nvPicPr>
          <p:cNvPr id="533" name="Google Shape;533;p75"/>
          <p:cNvPicPr preferRelativeResize="0"/>
          <p:nvPr/>
        </p:nvPicPr>
        <p:blipFill>
          <a:blip r:embed="rId3">
            <a:alphaModFix/>
          </a:blip>
          <a:stretch>
            <a:fillRect/>
          </a:stretch>
        </p:blipFill>
        <p:spPr>
          <a:xfrm>
            <a:off x="7567925" y="4659625"/>
            <a:ext cx="1186526" cy="3306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31"/>
          <p:cNvSpPr txBox="1"/>
          <p:nvPr/>
        </p:nvSpPr>
        <p:spPr>
          <a:xfrm>
            <a:off x="483500" y="1009175"/>
            <a:ext cx="3980700" cy="3600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1250">
              <a:solidFill>
                <a:schemeClr val="dk1"/>
              </a:solidFill>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rPr b="1" lang="es-419" sz="1250">
                <a:solidFill>
                  <a:schemeClr val="dk1"/>
                </a:solidFill>
                <a:latin typeface="Helvetica Neue"/>
                <a:ea typeface="Helvetica Neue"/>
                <a:cs typeface="Helvetica Neue"/>
                <a:sym typeface="Helvetica Neue"/>
              </a:rPr>
              <a:t>Componentes:</a:t>
            </a:r>
            <a:r>
              <a:rPr lang="es-419" sz="1250">
                <a:solidFill>
                  <a:schemeClr val="dk1"/>
                </a:solidFill>
                <a:latin typeface="Helvetica Neue Light"/>
                <a:ea typeface="Helvetica Neue Light"/>
                <a:cs typeface="Helvetica Neue Light"/>
                <a:sym typeface="Helvetica Neue Light"/>
              </a:rPr>
              <a:t> básicamente, las aplicaciones en React básicamente se construyen mediante los mismos. permiten separar la interfaz de usuario en piezas independientes, reutilizables y pensar en cada pieza de forma aislada.</a:t>
            </a:r>
            <a:endParaRPr sz="1250">
              <a:solidFill>
                <a:schemeClr val="dk1"/>
              </a:solidFill>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t/>
            </a:r>
            <a:endParaRPr sz="1250">
              <a:solidFill>
                <a:schemeClr val="dk1"/>
              </a:solidFill>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rPr b="1" lang="es-419" sz="1250">
                <a:solidFill>
                  <a:schemeClr val="dk1"/>
                </a:solidFill>
                <a:latin typeface="Helvetica Neue"/>
                <a:ea typeface="Helvetica Neue"/>
                <a:cs typeface="Helvetica Neue"/>
                <a:sym typeface="Helvetica Neue"/>
              </a:rPr>
              <a:t>Propiedades: </a:t>
            </a:r>
            <a:r>
              <a:rPr lang="es-419" sz="1250">
                <a:solidFill>
                  <a:schemeClr val="dk1"/>
                </a:solidFill>
                <a:latin typeface="Helvetica Neue Light"/>
                <a:ea typeface="Helvetica Neue Light"/>
                <a:cs typeface="Helvetica Neue Light"/>
                <a:sym typeface="Helvetica Neue Light"/>
              </a:rPr>
              <a:t>son la forma que tiene React para pasar parámetros de un componente superior a sus children.</a:t>
            </a:r>
            <a:endParaRPr sz="1250">
              <a:solidFill>
                <a:schemeClr val="dk1"/>
              </a:solidFill>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t/>
            </a:r>
            <a:endParaRPr sz="1250">
              <a:solidFill>
                <a:schemeClr val="dk1"/>
              </a:solidFill>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rPr b="1" lang="es-419" sz="1250">
                <a:solidFill>
                  <a:schemeClr val="dk1"/>
                </a:solidFill>
                <a:latin typeface="Helvetica Neue"/>
                <a:ea typeface="Helvetica Neue"/>
                <a:cs typeface="Helvetica Neue"/>
                <a:sym typeface="Helvetica Neue"/>
              </a:rPr>
              <a:t>Componentes de presentación:</a:t>
            </a:r>
            <a:r>
              <a:rPr lang="es-419" sz="1250">
                <a:solidFill>
                  <a:schemeClr val="dk1"/>
                </a:solidFill>
                <a:latin typeface="Helvetica Neue Light"/>
                <a:ea typeface="Helvetica Neue Light"/>
                <a:cs typeface="Helvetica Neue Light"/>
                <a:sym typeface="Helvetica Neue Light"/>
              </a:rPr>
              <a:t> son aquellos que simplemente se limitan a mostrar datos y tienen poca o nula lógica asociada a manipulación del estado (por eso son también llamados stateless components). </a:t>
            </a:r>
            <a:endParaRPr sz="1250">
              <a:solidFill>
                <a:schemeClr val="dk1"/>
              </a:solidFill>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t/>
            </a:r>
            <a:endParaRPr sz="1250">
              <a:solidFill>
                <a:schemeClr val="dk1"/>
              </a:solidFill>
              <a:latin typeface="Helvetica Neue Light"/>
              <a:ea typeface="Helvetica Neue Light"/>
              <a:cs typeface="Helvetica Neue Light"/>
              <a:sym typeface="Helvetica Neue Light"/>
            </a:endParaRPr>
          </a:p>
        </p:txBody>
      </p:sp>
      <p:sp>
        <p:nvSpPr>
          <p:cNvPr id="134" name="Google Shape;134;p31"/>
          <p:cNvSpPr txBox="1"/>
          <p:nvPr/>
        </p:nvSpPr>
        <p:spPr>
          <a:xfrm>
            <a:off x="196487" y="-23325"/>
            <a:ext cx="8423100" cy="989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500"/>
              <a:buFont typeface="Arial"/>
              <a:buNone/>
            </a:pPr>
            <a:r>
              <a:rPr i="1" lang="es-419" sz="4500">
                <a:latin typeface="Anton"/>
                <a:ea typeface="Anton"/>
                <a:cs typeface="Anton"/>
                <a:sym typeface="Anton"/>
              </a:rPr>
              <a:t>GLOSARIO:</a:t>
            </a:r>
            <a:endParaRPr i="1" sz="4500">
              <a:latin typeface="Anton"/>
              <a:ea typeface="Anton"/>
              <a:cs typeface="Anton"/>
              <a:sym typeface="Anton"/>
            </a:endParaRPr>
          </a:p>
          <a:p>
            <a:pPr indent="0" lvl="0" marL="0" marR="0" rtl="0" algn="l">
              <a:lnSpc>
                <a:spcPct val="100000"/>
              </a:lnSpc>
              <a:spcBef>
                <a:spcPts val="0"/>
              </a:spcBef>
              <a:spcAft>
                <a:spcPts val="0"/>
              </a:spcAft>
              <a:buClr>
                <a:srgbClr val="000000"/>
              </a:buClr>
              <a:buSzPts val="4500"/>
              <a:buFont typeface="Arial"/>
              <a:buNone/>
            </a:pPr>
            <a:r>
              <a:rPr i="1" lang="es-419" sz="2000">
                <a:latin typeface="Anton"/>
                <a:ea typeface="Anton"/>
                <a:cs typeface="Anton"/>
                <a:sym typeface="Anton"/>
              </a:rPr>
              <a:t>Clase 4</a:t>
            </a:r>
            <a:endParaRPr i="1" sz="2000">
              <a:latin typeface="Anton"/>
              <a:ea typeface="Anton"/>
              <a:cs typeface="Anton"/>
              <a:sym typeface="Anton"/>
            </a:endParaRPr>
          </a:p>
        </p:txBody>
      </p:sp>
      <p:pic>
        <p:nvPicPr>
          <p:cNvPr id="135" name="Google Shape;135;p31"/>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136" name="Google Shape;136;p31"/>
          <p:cNvSpPr txBox="1"/>
          <p:nvPr/>
        </p:nvSpPr>
        <p:spPr>
          <a:xfrm>
            <a:off x="4572000" y="1390175"/>
            <a:ext cx="3924900" cy="3600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2000"/>
              <a:buFont typeface="Arial"/>
              <a:buNone/>
            </a:pPr>
            <a:r>
              <a:t/>
            </a:r>
            <a:endParaRPr>
              <a:solidFill>
                <a:schemeClr val="dk1"/>
              </a:solidFill>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Clr>
                <a:schemeClr val="dk1"/>
              </a:buClr>
              <a:buSzPts val="2000"/>
              <a:buFont typeface="Arial"/>
              <a:buNone/>
            </a:pPr>
            <a:r>
              <a:t/>
            </a:r>
            <a:endParaRPr>
              <a:solidFill>
                <a:schemeClr val="dk1"/>
              </a:solidFill>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Clr>
                <a:schemeClr val="dk1"/>
              </a:buClr>
              <a:buSzPts val="2000"/>
              <a:buFont typeface="Arial"/>
              <a:buNone/>
            </a:pPr>
            <a:r>
              <a:t/>
            </a:r>
            <a:endParaRPr>
              <a:solidFill>
                <a:schemeClr val="dk1"/>
              </a:solidFill>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t/>
            </a:r>
            <a:endParaRPr>
              <a:solidFill>
                <a:schemeClr val="dk1"/>
              </a:solidFill>
              <a:latin typeface="Helvetica Neue Light"/>
              <a:ea typeface="Helvetica Neue Light"/>
              <a:cs typeface="Helvetica Neue Light"/>
              <a:sym typeface="Helvetica Neue Light"/>
            </a:endParaRPr>
          </a:p>
        </p:txBody>
      </p:sp>
      <p:sp>
        <p:nvSpPr>
          <p:cNvPr id="137" name="Google Shape;137;p31"/>
          <p:cNvSpPr txBox="1"/>
          <p:nvPr/>
        </p:nvSpPr>
        <p:spPr>
          <a:xfrm>
            <a:off x="4572000" y="1009175"/>
            <a:ext cx="3924900" cy="3600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1250">
              <a:solidFill>
                <a:schemeClr val="dk1"/>
              </a:solidFill>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rPr b="1" lang="es-419" sz="1250">
                <a:solidFill>
                  <a:schemeClr val="dk1"/>
                </a:solidFill>
                <a:latin typeface="Helvetica Neue"/>
                <a:ea typeface="Helvetica Neue"/>
                <a:cs typeface="Helvetica Neue"/>
                <a:sym typeface="Helvetica Neue"/>
              </a:rPr>
              <a:t>Componentes contenedores: </a:t>
            </a:r>
            <a:r>
              <a:rPr lang="es-419" sz="1250">
                <a:solidFill>
                  <a:schemeClr val="dk1"/>
                </a:solidFill>
                <a:latin typeface="Helvetica Neue Light"/>
                <a:ea typeface="Helvetica Neue Light"/>
                <a:cs typeface="Helvetica Neue Light"/>
                <a:sym typeface="Helvetica Neue Light"/>
              </a:rPr>
              <a:t>tienen como propósito encapsular a otros componentes y proporcionarles las propiedades que necesitan. Además se encargan de modificar el estado de la aplicación para que el usuario vea el cambio en los datos (por eso son también llamados state components).</a:t>
            </a:r>
            <a:endParaRPr sz="1250">
              <a:solidFill>
                <a:schemeClr val="dk1"/>
              </a:solidFill>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t/>
            </a:r>
            <a:endParaRPr sz="1250">
              <a:solidFill>
                <a:schemeClr val="dk1"/>
              </a:solidFill>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rPr b="1" lang="es-419" sz="1250">
                <a:solidFill>
                  <a:schemeClr val="dk1"/>
                </a:solidFill>
                <a:latin typeface="Helvetica Neue"/>
                <a:ea typeface="Helvetica Neue"/>
                <a:cs typeface="Helvetica Neue"/>
                <a:sym typeface="Helvetica Neue"/>
              </a:rPr>
              <a:t>Children:</a:t>
            </a:r>
            <a:r>
              <a:rPr lang="es-419" sz="1250">
                <a:solidFill>
                  <a:schemeClr val="dk1"/>
                </a:solidFill>
                <a:latin typeface="Helvetica Neue Light"/>
                <a:ea typeface="Helvetica Neue Light"/>
                <a:cs typeface="Helvetica Neue Light"/>
                <a:sym typeface="Helvetica Neue Light"/>
              </a:rPr>
              <a:t> es una manera que tiene react de permitirnos proyectar/transcluir uno o más componentes dentro otro.</a:t>
            </a:r>
            <a:endParaRPr sz="1250">
              <a:solidFill>
                <a:schemeClr val="dk1"/>
              </a:solidFill>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t/>
            </a:r>
            <a:endParaRPr sz="1250">
              <a:solidFill>
                <a:schemeClr val="dk1"/>
              </a:solidFill>
              <a:latin typeface="Helvetica Neue Light"/>
              <a:ea typeface="Helvetica Neue Light"/>
              <a:cs typeface="Helvetica Neue Light"/>
              <a:sym typeface="Helvetica Neue Light"/>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7" name="Shape 537"/>
        <p:cNvGrpSpPr/>
        <p:nvPr/>
      </p:nvGrpSpPr>
      <p:grpSpPr>
        <a:xfrm>
          <a:off x="0" y="0"/>
          <a:ext cx="0" cy="0"/>
          <a:chOff x="0" y="0"/>
          <a:chExt cx="0" cy="0"/>
        </a:xfrm>
      </p:grpSpPr>
      <p:sp>
        <p:nvSpPr>
          <p:cNvPr id="538" name="Google Shape;538;p76"/>
          <p:cNvSpPr txBox="1"/>
          <p:nvPr/>
        </p:nvSpPr>
        <p:spPr>
          <a:xfrm>
            <a:off x="880425" y="1738300"/>
            <a:ext cx="7439700" cy="2654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s-419" sz="2000">
                <a:solidFill>
                  <a:schemeClr val="dk1"/>
                </a:solidFill>
                <a:highlight>
                  <a:srgbClr val="FFFFFF"/>
                </a:highlight>
                <a:latin typeface="Helvetica Neue Light"/>
                <a:ea typeface="Helvetica Neue Light"/>
                <a:cs typeface="Helvetica Neue Light"/>
                <a:sym typeface="Helvetica Neue Light"/>
              </a:rPr>
              <a:t>Este es el único </a:t>
            </a:r>
            <a:r>
              <a:rPr b="1" lang="es-419" sz="2000">
                <a:solidFill>
                  <a:schemeClr val="dk1"/>
                </a:solidFill>
                <a:highlight>
                  <a:srgbClr val="FFFFFF"/>
                </a:highlight>
                <a:latin typeface="Helvetica Neue"/>
                <a:ea typeface="Helvetica Neue"/>
                <a:cs typeface="Helvetica Neue"/>
                <a:sym typeface="Helvetica Neue"/>
              </a:rPr>
              <a:t>método de desmontado</a:t>
            </a:r>
            <a:r>
              <a:rPr lang="es-419" sz="2000">
                <a:solidFill>
                  <a:schemeClr val="dk1"/>
                </a:solidFill>
                <a:highlight>
                  <a:srgbClr val="FFFFFF"/>
                </a:highlight>
                <a:latin typeface="Helvetica Neue Light"/>
                <a:ea typeface="Helvetica Neue Light"/>
                <a:cs typeface="Helvetica Neue Light"/>
                <a:sym typeface="Helvetica Neue Light"/>
              </a:rPr>
              <a:t> y se ejecuta en el momento que el </a:t>
            </a:r>
            <a:r>
              <a:rPr b="1" lang="es-419" sz="2000">
                <a:solidFill>
                  <a:schemeClr val="dk1"/>
                </a:solidFill>
                <a:highlight>
                  <a:srgbClr val="FFFFFF"/>
                </a:highlight>
                <a:latin typeface="Helvetica Neue"/>
                <a:ea typeface="Helvetica Neue"/>
                <a:cs typeface="Helvetica Neue"/>
                <a:sym typeface="Helvetica Neue"/>
              </a:rPr>
              <a:t>componente se va a retirar del DOM</a:t>
            </a:r>
            <a:r>
              <a:rPr lang="es-419" sz="2000">
                <a:solidFill>
                  <a:schemeClr val="dk1"/>
                </a:solidFill>
                <a:highlight>
                  <a:srgbClr val="FFFFFF"/>
                </a:highlight>
                <a:latin typeface="Helvetica Neue Light"/>
                <a:ea typeface="Helvetica Neue Light"/>
                <a:cs typeface="Helvetica Neue Light"/>
                <a:sym typeface="Helvetica Neue Light"/>
              </a:rPr>
              <a:t>. </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rPr lang="es-419" sz="2000">
                <a:solidFill>
                  <a:schemeClr val="dk1"/>
                </a:solidFill>
                <a:highlight>
                  <a:srgbClr val="FFFFFF"/>
                </a:highlight>
                <a:latin typeface="Helvetica Neue Light"/>
                <a:ea typeface="Helvetica Neue Light"/>
                <a:cs typeface="Helvetica Neue Light"/>
                <a:sym typeface="Helvetica Neue Light"/>
              </a:rPr>
              <a:t>Este método es muy importante, porque es el momento en el que</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Clr>
                <a:schemeClr val="dk1"/>
              </a:buClr>
              <a:buSzPts val="1100"/>
              <a:buFont typeface="Arial"/>
              <a:buNone/>
            </a:pPr>
            <a:r>
              <a:rPr lang="es-419" sz="2000">
                <a:solidFill>
                  <a:schemeClr val="dk1"/>
                </a:solidFill>
                <a:highlight>
                  <a:srgbClr val="FFFFFF"/>
                </a:highlight>
                <a:latin typeface="Helvetica Neue Light"/>
                <a:ea typeface="Helvetica Neue Light"/>
                <a:cs typeface="Helvetica Neue Light"/>
                <a:sym typeface="Helvetica Neue Light"/>
              </a:rPr>
              <a:t>se debe realizar una </a:t>
            </a:r>
            <a:r>
              <a:rPr b="1" lang="es-419" sz="2000">
                <a:solidFill>
                  <a:schemeClr val="dk1"/>
                </a:solidFill>
                <a:highlight>
                  <a:srgbClr val="FFFFFF"/>
                </a:highlight>
                <a:latin typeface="Helvetica Neue"/>
                <a:ea typeface="Helvetica Neue"/>
                <a:cs typeface="Helvetica Neue"/>
                <a:sym typeface="Helvetica Neue"/>
              </a:rPr>
              <a:t>limpieza </a:t>
            </a:r>
            <a:r>
              <a:rPr lang="es-419" sz="2000">
                <a:solidFill>
                  <a:schemeClr val="dk1"/>
                </a:solidFill>
                <a:highlight>
                  <a:srgbClr val="FFFFFF"/>
                </a:highlight>
                <a:latin typeface="Helvetica Neue Light"/>
                <a:ea typeface="Helvetica Neue Light"/>
                <a:cs typeface="Helvetica Neue Light"/>
                <a:sym typeface="Helvetica Neue Light"/>
              </a:rPr>
              <a:t>de cualquier cosa que tuviese el componente y </a:t>
            </a:r>
            <a:r>
              <a:rPr b="1" lang="es-419" sz="2000">
                <a:solidFill>
                  <a:schemeClr val="dk1"/>
                </a:solidFill>
                <a:highlight>
                  <a:srgbClr val="FFFFFF"/>
                </a:highlight>
                <a:latin typeface="Helvetica Neue"/>
                <a:ea typeface="Helvetica Neue"/>
                <a:cs typeface="Helvetica Neue"/>
                <a:sym typeface="Helvetica Neue"/>
              </a:rPr>
              <a:t>que no deba seguir existiendo </a:t>
            </a:r>
            <a:r>
              <a:rPr lang="es-419" sz="2000">
                <a:solidFill>
                  <a:schemeClr val="dk1"/>
                </a:solidFill>
                <a:highlight>
                  <a:srgbClr val="FFFFFF"/>
                </a:highlight>
                <a:latin typeface="Helvetica Neue Light"/>
                <a:ea typeface="Helvetica Neue Light"/>
                <a:cs typeface="Helvetica Neue Light"/>
                <a:sym typeface="Helvetica Neue Light"/>
              </a:rPr>
              <a:t>cuando se retire de la página. </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t/>
            </a:r>
            <a:endParaRPr sz="2000">
              <a:solidFill>
                <a:schemeClr val="dk1"/>
              </a:solidFill>
              <a:highlight>
                <a:srgbClr val="FFFFFF"/>
              </a:highlight>
              <a:latin typeface="Helvetica Neue Light"/>
              <a:ea typeface="Helvetica Neue Light"/>
              <a:cs typeface="Helvetica Neue Light"/>
              <a:sym typeface="Helvetica Neue Light"/>
            </a:endParaRPr>
          </a:p>
        </p:txBody>
      </p:sp>
      <p:sp>
        <p:nvSpPr>
          <p:cNvPr id="539" name="Google Shape;539;p76"/>
          <p:cNvSpPr txBox="1"/>
          <p:nvPr/>
        </p:nvSpPr>
        <p:spPr>
          <a:xfrm>
            <a:off x="1408500" y="644075"/>
            <a:ext cx="6187800" cy="98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s-419" sz="3000">
                <a:latin typeface="Anton"/>
                <a:ea typeface="Anton"/>
                <a:cs typeface="Anton"/>
                <a:sym typeface="Anton"/>
              </a:rPr>
              <a:t>componentWillUnmount()</a:t>
            </a:r>
            <a:endParaRPr i="1" sz="3000">
              <a:latin typeface="Anton"/>
              <a:ea typeface="Anton"/>
              <a:cs typeface="Anton"/>
              <a:sym typeface="Anton"/>
            </a:endParaRPr>
          </a:p>
        </p:txBody>
      </p:sp>
      <p:pic>
        <p:nvPicPr>
          <p:cNvPr id="540" name="Google Shape;540;p76"/>
          <p:cNvPicPr preferRelativeResize="0"/>
          <p:nvPr/>
        </p:nvPicPr>
        <p:blipFill>
          <a:blip r:embed="rId3">
            <a:alphaModFix/>
          </a:blip>
          <a:stretch>
            <a:fillRect/>
          </a:stretch>
        </p:blipFill>
        <p:spPr>
          <a:xfrm>
            <a:off x="7567925" y="4659625"/>
            <a:ext cx="1186526" cy="330675"/>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F89D2"/>
            </a:gs>
            <a:gs pos="100000">
              <a:srgbClr val="E0FF00"/>
            </a:gs>
          </a:gsLst>
          <a:lin ang="10800025" scaled="0"/>
        </a:gradFill>
      </p:bgPr>
    </p:bg>
    <p:spTree>
      <p:nvGrpSpPr>
        <p:cNvPr id="544" name="Shape 544"/>
        <p:cNvGrpSpPr/>
        <p:nvPr/>
      </p:nvGrpSpPr>
      <p:grpSpPr>
        <a:xfrm>
          <a:off x="0" y="0"/>
          <a:ext cx="0" cy="0"/>
          <a:chOff x="0" y="0"/>
          <a:chExt cx="0" cy="0"/>
        </a:xfrm>
      </p:grpSpPr>
      <p:sp>
        <p:nvSpPr>
          <p:cNvPr id="545" name="Google Shape;545;p77"/>
          <p:cNvSpPr txBox="1"/>
          <p:nvPr/>
        </p:nvSpPr>
        <p:spPr>
          <a:xfrm>
            <a:off x="1398000" y="2077200"/>
            <a:ext cx="63480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s-419" sz="3600">
                <a:solidFill>
                  <a:srgbClr val="121212"/>
                </a:solidFill>
                <a:latin typeface="Anton"/>
                <a:ea typeface="Anton"/>
                <a:cs typeface="Anton"/>
                <a:sym typeface="Anton"/>
              </a:rPr>
              <a:t>MÉTODOS DE CICLOS DE VIDA</a:t>
            </a:r>
            <a:endParaRPr i="1" sz="3600">
              <a:solidFill>
                <a:srgbClr val="121212"/>
              </a:solidFill>
              <a:latin typeface="Anton"/>
              <a:ea typeface="Anton"/>
              <a:cs typeface="Anton"/>
              <a:sym typeface="Anton"/>
            </a:endParaRPr>
          </a:p>
          <a:p>
            <a:pPr indent="0" lvl="0" marL="0" rtl="0" algn="ctr">
              <a:spcBef>
                <a:spcPts val="0"/>
              </a:spcBef>
              <a:spcAft>
                <a:spcPts val="0"/>
              </a:spcAft>
              <a:buNone/>
            </a:pPr>
            <a:r>
              <a:rPr i="1" lang="es-419" sz="3600">
                <a:solidFill>
                  <a:srgbClr val="121212"/>
                </a:solidFill>
                <a:latin typeface="Anton"/>
                <a:ea typeface="Anton"/>
                <a:cs typeface="Anton"/>
                <a:sym typeface="Anton"/>
              </a:rPr>
              <a:t>( FUNCTION BASED )</a:t>
            </a:r>
            <a:endParaRPr i="1" sz="3600">
              <a:solidFill>
                <a:srgbClr val="121212"/>
              </a:solidFill>
              <a:latin typeface="Anton"/>
              <a:ea typeface="Anton"/>
              <a:cs typeface="Anton"/>
              <a:sym typeface="Anton"/>
            </a:endParaRPr>
          </a:p>
        </p:txBody>
      </p:sp>
      <p:pic>
        <p:nvPicPr>
          <p:cNvPr id="546" name="Google Shape;546;p77"/>
          <p:cNvPicPr preferRelativeResize="0"/>
          <p:nvPr/>
        </p:nvPicPr>
        <p:blipFill>
          <a:blip r:embed="rId3">
            <a:alphaModFix/>
          </a:blip>
          <a:stretch>
            <a:fillRect/>
          </a:stretch>
        </p:blipFill>
        <p:spPr>
          <a:xfrm>
            <a:off x="7567925" y="4659625"/>
            <a:ext cx="1186526" cy="330675"/>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0" name="Shape 550"/>
        <p:cNvGrpSpPr/>
        <p:nvPr/>
      </p:nvGrpSpPr>
      <p:grpSpPr>
        <a:xfrm>
          <a:off x="0" y="0"/>
          <a:ext cx="0" cy="0"/>
          <a:chOff x="0" y="0"/>
          <a:chExt cx="0" cy="0"/>
        </a:xfrm>
      </p:grpSpPr>
      <p:sp>
        <p:nvSpPr>
          <p:cNvPr id="551" name="Google Shape;551;p78"/>
          <p:cNvSpPr txBox="1"/>
          <p:nvPr/>
        </p:nvSpPr>
        <p:spPr>
          <a:xfrm>
            <a:off x="255150" y="1429475"/>
            <a:ext cx="3773700" cy="32982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s-419" sz="2000">
                <a:solidFill>
                  <a:schemeClr val="dk1"/>
                </a:solidFill>
                <a:highlight>
                  <a:srgbClr val="FFFFFF"/>
                </a:highlight>
                <a:latin typeface="Helvetica Neue Light"/>
                <a:ea typeface="Helvetica Neue Light"/>
                <a:cs typeface="Helvetica Neue Light"/>
                <a:sym typeface="Helvetica Neue Light"/>
              </a:rPr>
              <a:t>El hook de efecto sirve para: </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t/>
            </a:r>
            <a:endParaRPr sz="1300">
              <a:solidFill>
                <a:schemeClr val="dk1"/>
              </a:solidFill>
              <a:highlight>
                <a:srgbClr val="FFFFFF"/>
              </a:highlight>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rPr b="1" lang="es-419" sz="2000">
                <a:solidFill>
                  <a:schemeClr val="dk1"/>
                </a:solidFill>
                <a:highlight>
                  <a:srgbClr val="FFFFFF"/>
                </a:highlight>
                <a:latin typeface="Helvetica Neue"/>
                <a:ea typeface="Helvetica Neue"/>
                <a:cs typeface="Helvetica Neue"/>
                <a:sym typeface="Helvetica Neue"/>
              </a:rPr>
              <a:t>1</a:t>
            </a:r>
            <a:r>
              <a:rPr lang="es-419" sz="2000">
                <a:solidFill>
                  <a:schemeClr val="dk1"/>
                </a:solidFill>
                <a:highlight>
                  <a:srgbClr val="FFFFFF"/>
                </a:highlight>
                <a:latin typeface="Helvetica Neue Light"/>
                <a:ea typeface="Helvetica Neue Light"/>
                <a:cs typeface="Helvetica Neue Light"/>
                <a:sym typeface="Helvetica Neue Light"/>
              </a:rPr>
              <a:t>. controlar el ciclo de vida</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rPr b="1" lang="es-419" sz="2000">
                <a:solidFill>
                  <a:schemeClr val="dk1"/>
                </a:solidFill>
                <a:highlight>
                  <a:srgbClr val="FFFFFF"/>
                </a:highlight>
                <a:latin typeface="Helvetica Neue"/>
                <a:ea typeface="Helvetica Neue"/>
                <a:cs typeface="Helvetica Neue"/>
                <a:sym typeface="Helvetica Neue"/>
              </a:rPr>
              <a:t>2</a:t>
            </a:r>
            <a:r>
              <a:rPr lang="es-419" sz="2000">
                <a:solidFill>
                  <a:schemeClr val="dk1"/>
                </a:solidFill>
                <a:highlight>
                  <a:srgbClr val="FFFFFF"/>
                </a:highlight>
                <a:latin typeface="Helvetica Neue Light"/>
                <a:ea typeface="Helvetica Neue Light"/>
                <a:cs typeface="Helvetica Neue Light"/>
                <a:sym typeface="Helvetica Neue Light"/>
              </a:rPr>
              <a:t>. mutaciones (props, estado)</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rPr lang="es-419" sz="2000">
                <a:solidFill>
                  <a:schemeClr val="dk1"/>
                </a:solidFill>
                <a:highlight>
                  <a:srgbClr val="FFFFFF"/>
                </a:highlight>
                <a:latin typeface="Helvetica Neue Light"/>
                <a:ea typeface="Helvetica Neue Light"/>
                <a:cs typeface="Helvetica Neue Light"/>
                <a:sym typeface="Helvetica Neue Light"/>
              </a:rPr>
              <a:t>Piénsalo como un filtro:</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rPr b="1" lang="es-419" sz="1800">
                <a:solidFill>
                  <a:schemeClr val="dk1"/>
                </a:solidFill>
                <a:highlight>
                  <a:srgbClr val="FFFFFF"/>
                </a:highlight>
                <a:latin typeface="Courier New"/>
                <a:ea typeface="Courier New"/>
                <a:cs typeface="Courier New"/>
                <a:sym typeface="Courier New"/>
              </a:rPr>
              <a:t>useEffect(fn, filter)</a:t>
            </a:r>
            <a:endParaRPr b="1" sz="1800">
              <a:solidFill>
                <a:schemeClr val="dk1"/>
              </a:solidFill>
              <a:highlight>
                <a:srgbClr val="FFFFFF"/>
              </a:highlight>
              <a:latin typeface="Courier New"/>
              <a:ea typeface="Courier New"/>
              <a:cs typeface="Courier New"/>
              <a:sym typeface="Courier New"/>
            </a:endParaRPr>
          </a:p>
        </p:txBody>
      </p:sp>
      <p:pic>
        <p:nvPicPr>
          <p:cNvPr id="552" name="Google Shape;552;p78"/>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553" name="Google Shape;553;p78"/>
          <p:cNvPicPr preferRelativeResize="0"/>
          <p:nvPr/>
        </p:nvPicPr>
        <p:blipFill>
          <a:blip r:embed="rId4">
            <a:alphaModFix/>
          </a:blip>
          <a:stretch>
            <a:fillRect/>
          </a:stretch>
        </p:blipFill>
        <p:spPr>
          <a:xfrm>
            <a:off x="4250650" y="1568200"/>
            <a:ext cx="4697851" cy="2571846"/>
          </a:xfrm>
          <a:prstGeom prst="rect">
            <a:avLst/>
          </a:prstGeom>
          <a:noFill/>
          <a:ln>
            <a:noFill/>
          </a:ln>
        </p:spPr>
      </p:pic>
      <p:sp>
        <p:nvSpPr>
          <p:cNvPr id="554" name="Google Shape;554;p78"/>
          <p:cNvSpPr/>
          <p:nvPr/>
        </p:nvSpPr>
        <p:spPr>
          <a:xfrm>
            <a:off x="4680525" y="2967725"/>
            <a:ext cx="278700" cy="2217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78"/>
          <p:cNvSpPr txBox="1"/>
          <p:nvPr/>
        </p:nvSpPr>
        <p:spPr>
          <a:xfrm>
            <a:off x="1478100" y="219925"/>
            <a:ext cx="6187800" cy="98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s-419" sz="3000">
                <a:latin typeface="Anton"/>
                <a:ea typeface="Anton"/>
                <a:cs typeface="Anton"/>
                <a:sym typeface="Anton"/>
              </a:rPr>
              <a:t>HOOK DE EFECTO</a:t>
            </a:r>
            <a:endParaRPr i="1" sz="3000">
              <a:latin typeface="Anton"/>
              <a:ea typeface="Anton"/>
              <a:cs typeface="Anton"/>
              <a:sym typeface="Anton"/>
            </a:endParaRPr>
          </a:p>
          <a:p>
            <a:pPr indent="0" lvl="0" marL="0" rtl="0" algn="ctr">
              <a:spcBef>
                <a:spcPts val="0"/>
              </a:spcBef>
              <a:spcAft>
                <a:spcPts val="0"/>
              </a:spcAft>
              <a:buNone/>
            </a:pPr>
            <a:r>
              <a:rPr lang="es-419" sz="2800">
                <a:latin typeface="Anton"/>
                <a:ea typeface="Anton"/>
                <a:cs typeface="Anton"/>
                <a:sym typeface="Anton"/>
              </a:rPr>
              <a:t>useEffect</a:t>
            </a:r>
            <a:endParaRPr sz="2800">
              <a:latin typeface="Anton"/>
              <a:ea typeface="Anton"/>
              <a:cs typeface="Anton"/>
              <a:sym typeface="Anton"/>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9" name="Shape 559"/>
        <p:cNvGrpSpPr/>
        <p:nvPr/>
      </p:nvGrpSpPr>
      <p:grpSpPr>
        <a:xfrm>
          <a:off x="0" y="0"/>
          <a:ext cx="0" cy="0"/>
          <a:chOff x="0" y="0"/>
          <a:chExt cx="0" cy="0"/>
        </a:xfrm>
      </p:grpSpPr>
      <p:sp>
        <p:nvSpPr>
          <p:cNvPr id="560" name="Google Shape;560;p79"/>
          <p:cNvSpPr txBox="1"/>
          <p:nvPr/>
        </p:nvSpPr>
        <p:spPr>
          <a:xfrm>
            <a:off x="5356800" y="1851475"/>
            <a:ext cx="3787200" cy="1977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s-419" sz="2000">
                <a:solidFill>
                  <a:schemeClr val="dk1"/>
                </a:solidFill>
                <a:highlight>
                  <a:srgbClr val="FFFFFF"/>
                </a:highlight>
                <a:latin typeface="Helvetica Neue Light"/>
                <a:ea typeface="Helvetica Neue Light"/>
                <a:cs typeface="Helvetica Neue Light"/>
                <a:sym typeface="Helvetica Neue Light"/>
              </a:rPr>
              <a:t>Si queremos reemplazar el lifecycle </a:t>
            </a:r>
            <a:r>
              <a:rPr b="1" lang="es-419" sz="1800">
                <a:solidFill>
                  <a:schemeClr val="dk1"/>
                </a:solidFill>
                <a:highlight>
                  <a:srgbClr val="FFFFFF"/>
                </a:highlight>
                <a:latin typeface="Courier New"/>
                <a:ea typeface="Courier New"/>
                <a:cs typeface="Courier New"/>
                <a:sym typeface="Courier New"/>
              </a:rPr>
              <a:t>componentDidMount() </a:t>
            </a:r>
            <a:r>
              <a:rPr lang="es-419" sz="2000">
                <a:solidFill>
                  <a:schemeClr val="dk1"/>
                </a:solidFill>
                <a:highlight>
                  <a:srgbClr val="FFFFFF"/>
                </a:highlight>
                <a:latin typeface="Helvetica Neue Light"/>
                <a:ea typeface="Helvetica Neue Light"/>
                <a:cs typeface="Helvetica Neue Light"/>
                <a:sym typeface="Helvetica Neue Light"/>
              </a:rPr>
              <a:t>podemos utilizar el hook de efecto con el mismo resultado</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rPr b="1" lang="es-419" sz="1800">
                <a:solidFill>
                  <a:schemeClr val="dk1"/>
                </a:solidFill>
                <a:highlight>
                  <a:srgbClr val="FFFFFF"/>
                </a:highlight>
                <a:latin typeface="Courier New"/>
                <a:ea typeface="Courier New"/>
                <a:cs typeface="Courier New"/>
                <a:sym typeface="Courier New"/>
              </a:rPr>
              <a:t>[ ] =&gt;</a:t>
            </a:r>
            <a:r>
              <a:rPr lang="es-419" sz="1800">
                <a:solidFill>
                  <a:schemeClr val="dk1"/>
                </a:solidFill>
                <a:highlight>
                  <a:srgbClr val="FFFFFF"/>
                </a:highlight>
                <a:latin typeface="Courier New"/>
                <a:ea typeface="Courier New"/>
                <a:cs typeface="Courier New"/>
                <a:sym typeface="Courier New"/>
              </a:rPr>
              <a:t> </a:t>
            </a:r>
            <a:r>
              <a:rPr lang="es-419" sz="2000">
                <a:solidFill>
                  <a:schemeClr val="dk1"/>
                </a:solidFill>
                <a:highlight>
                  <a:srgbClr val="FFFFFF"/>
                </a:highlight>
                <a:latin typeface="Helvetica Neue Light"/>
                <a:ea typeface="Helvetica Neue Light"/>
                <a:cs typeface="Helvetica Neue Light"/>
                <a:sym typeface="Helvetica Neue Light"/>
              </a:rPr>
              <a:t>On mount</a:t>
            </a:r>
            <a:endParaRPr sz="2000">
              <a:solidFill>
                <a:schemeClr val="dk1"/>
              </a:solidFill>
              <a:highlight>
                <a:srgbClr val="FFFFFF"/>
              </a:highlight>
              <a:latin typeface="Helvetica Neue Light"/>
              <a:ea typeface="Helvetica Neue Light"/>
              <a:cs typeface="Helvetica Neue Light"/>
              <a:sym typeface="Helvetica Neue Light"/>
            </a:endParaRPr>
          </a:p>
        </p:txBody>
      </p:sp>
      <p:pic>
        <p:nvPicPr>
          <p:cNvPr id="561" name="Google Shape;561;p79"/>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562" name="Google Shape;562;p79"/>
          <p:cNvPicPr preferRelativeResize="0"/>
          <p:nvPr/>
        </p:nvPicPr>
        <p:blipFill>
          <a:blip r:embed="rId4">
            <a:alphaModFix/>
          </a:blip>
          <a:stretch>
            <a:fillRect/>
          </a:stretch>
        </p:blipFill>
        <p:spPr>
          <a:xfrm>
            <a:off x="350150" y="1554350"/>
            <a:ext cx="4697851" cy="2571846"/>
          </a:xfrm>
          <a:prstGeom prst="rect">
            <a:avLst/>
          </a:prstGeom>
          <a:noFill/>
          <a:ln>
            <a:noFill/>
          </a:ln>
        </p:spPr>
      </p:pic>
      <p:sp>
        <p:nvSpPr>
          <p:cNvPr id="563" name="Google Shape;563;p79"/>
          <p:cNvSpPr/>
          <p:nvPr/>
        </p:nvSpPr>
        <p:spPr>
          <a:xfrm>
            <a:off x="4680525" y="2967725"/>
            <a:ext cx="278700" cy="2217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79"/>
          <p:cNvSpPr txBox="1"/>
          <p:nvPr/>
        </p:nvSpPr>
        <p:spPr>
          <a:xfrm>
            <a:off x="1478100" y="219925"/>
            <a:ext cx="6187800" cy="98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s-419" sz="3000">
                <a:latin typeface="Anton"/>
                <a:ea typeface="Anton"/>
                <a:cs typeface="Anton"/>
                <a:sym typeface="Anton"/>
              </a:rPr>
              <a:t>HOOK DE EFECTO</a:t>
            </a:r>
            <a:endParaRPr i="1" sz="3000">
              <a:latin typeface="Anton"/>
              <a:ea typeface="Anton"/>
              <a:cs typeface="Anton"/>
              <a:sym typeface="Anton"/>
            </a:endParaRPr>
          </a:p>
          <a:p>
            <a:pPr indent="0" lvl="0" marL="0" rtl="0" algn="ctr">
              <a:spcBef>
                <a:spcPts val="0"/>
              </a:spcBef>
              <a:spcAft>
                <a:spcPts val="0"/>
              </a:spcAft>
              <a:buNone/>
            </a:pPr>
            <a:r>
              <a:rPr lang="es-419" sz="2800">
                <a:latin typeface="Anton"/>
                <a:ea typeface="Anton"/>
                <a:cs typeface="Anton"/>
                <a:sym typeface="Anton"/>
              </a:rPr>
              <a:t>useEffect</a:t>
            </a:r>
            <a:endParaRPr sz="2800">
              <a:latin typeface="Anton"/>
              <a:ea typeface="Anton"/>
              <a:cs typeface="Anton"/>
              <a:sym typeface="Anton"/>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8" name="Shape 568"/>
        <p:cNvGrpSpPr/>
        <p:nvPr/>
      </p:nvGrpSpPr>
      <p:grpSpPr>
        <a:xfrm>
          <a:off x="0" y="0"/>
          <a:ext cx="0" cy="0"/>
          <a:chOff x="0" y="0"/>
          <a:chExt cx="0" cy="0"/>
        </a:xfrm>
      </p:grpSpPr>
      <p:pic>
        <p:nvPicPr>
          <p:cNvPr id="569" name="Google Shape;569;p80"/>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570" name="Google Shape;570;p80"/>
          <p:cNvSpPr txBox="1"/>
          <p:nvPr/>
        </p:nvSpPr>
        <p:spPr>
          <a:xfrm>
            <a:off x="1147650" y="1500150"/>
            <a:ext cx="6709500" cy="30717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s-419" sz="2000">
                <a:solidFill>
                  <a:schemeClr val="dk1"/>
                </a:solidFill>
                <a:highlight>
                  <a:srgbClr val="FFFFFF"/>
                </a:highlight>
                <a:latin typeface="Helvetica Neue"/>
                <a:ea typeface="Helvetica Neue"/>
                <a:cs typeface="Helvetica Neue"/>
                <a:sym typeface="Helvetica Neue"/>
              </a:rPr>
              <a:t>Variantes/filtros:</a:t>
            </a:r>
            <a:endParaRPr b="1" sz="2000">
              <a:solidFill>
                <a:schemeClr val="dk1"/>
              </a:solidFill>
              <a:highlight>
                <a:srgbClr val="FFFFFF"/>
              </a:highlight>
              <a:latin typeface="Helvetica Neue"/>
              <a:ea typeface="Helvetica Neue"/>
              <a:cs typeface="Helvetica Neue"/>
              <a:sym typeface="Helvetica Neue"/>
            </a:endParaRPr>
          </a:p>
          <a:p>
            <a:pPr indent="0" lvl="0" marL="0" rtl="0" algn="ctr">
              <a:lnSpc>
                <a:spcPct val="115000"/>
              </a:lnSpc>
              <a:spcBef>
                <a:spcPts val="0"/>
              </a:spcBef>
              <a:spcAft>
                <a:spcPts val="0"/>
              </a:spcAft>
              <a:buNone/>
            </a:pPr>
            <a:r>
              <a:t/>
            </a:r>
            <a:endParaRPr sz="1700">
              <a:solidFill>
                <a:schemeClr val="dk1"/>
              </a:solidFill>
              <a:highlight>
                <a:srgbClr val="FFFFFF"/>
              </a:highlight>
              <a:latin typeface="Helvetica Neue Light"/>
              <a:ea typeface="Helvetica Neue Light"/>
              <a:cs typeface="Helvetica Neue Light"/>
              <a:sym typeface="Helvetica Neue Light"/>
            </a:endParaRPr>
          </a:p>
          <a:p>
            <a:pPr indent="0" lvl="0" marL="457200" rtl="0" algn="l">
              <a:lnSpc>
                <a:spcPct val="115000"/>
              </a:lnSpc>
              <a:spcBef>
                <a:spcPts val="0"/>
              </a:spcBef>
              <a:spcAft>
                <a:spcPts val="0"/>
              </a:spcAft>
              <a:buNone/>
            </a:pPr>
            <a:r>
              <a:rPr lang="es-419" sz="1800">
                <a:solidFill>
                  <a:schemeClr val="dk1"/>
                </a:solidFill>
                <a:highlight>
                  <a:srgbClr val="FFFFFF"/>
                </a:highlight>
                <a:latin typeface="Courier New"/>
                <a:ea typeface="Courier New"/>
                <a:cs typeface="Courier New"/>
                <a:sym typeface="Courier New"/>
              </a:rPr>
              <a:t>[ ] =&gt; </a:t>
            </a:r>
            <a:r>
              <a:rPr lang="es-419" sz="1900">
                <a:solidFill>
                  <a:schemeClr val="dk1"/>
                </a:solidFill>
                <a:highlight>
                  <a:srgbClr val="FFFFFF"/>
                </a:highlight>
                <a:latin typeface="Helvetica Neue Light"/>
                <a:ea typeface="Helvetica Neue Light"/>
                <a:cs typeface="Helvetica Neue Light"/>
                <a:sym typeface="Helvetica Neue Light"/>
              </a:rPr>
              <a:t>On mount</a:t>
            </a:r>
            <a:endParaRPr sz="1900">
              <a:solidFill>
                <a:schemeClr val="dk1"/>
              </a:solidFill>
              <a:highlight>
                <a:srgbClr val="FFFFFF"/>
              </a:highlight>
              <a:latin typeface="Helvetica Neue Light"/>
              <a:ea typeface="Helvetica Neue Light"/>
              <a:cs typeface="Helvetica Neue Light"/>
              <a:sym typeface="Helvetica Neue Light"/>
            </a:endParaRPr>
          </a:p>
          <a:p>
            <a:pPr indent="0" lvl="0" marL="457200" rtl="0" algn="l">
              <a:lnSpc>
                <a:spcPct val="115000"/>
              </a:lnSpc>
              <a:spcBef>
                <a:spcPts val="0"/>
              </a:spcBef>
              <a:spcAft>
                <a:spcPts val="0"/>
              </a:spcAft>
              <a:buNone/>
            </a:pPr>
            <a:r>
              <a:rPr lang="es-419" sz="1800">
                <a:solidFill>
                  <a:schemeClr val="dk1"/>
                </a:solidFill>
                <a:highlight>
                  <a:srgbClr val="FFFFFF"/>
                </a:highlight>
                <a:latin typeface="Courier New"/>
                <a:ea typeface="Courier New"/>
                <a:cs typeface="Courier New"/>
                <a:sym typeface="Courier New"/>
              </a:rPr>
              <a:t>[prop] =&gt; </a:t>
            </a:r>
            <a:r>
              <a:rPr lang="es-419" sz="1900">
                <a:solidFill>
                  <a:schemeClr val="dk1"/>
                </a:solidFill>
                <a:highlight>
                  <a:schemeClr val="lt1"/>
                </a:highlight>
                <a:latin typeface="Helvetica Neue Light"/>
                <a:ea typeface="Helvetica Neue Light"/>
                <a:cs typeface="Helvetica Neue Light"/>
                <a:sym typeface="Helvetica Neue Light"/>
              </a:rPr>
              <a:t>On mount</a:t>
            </a:r>
            <a:r>
              <a:rPr lang="es-419" sz="1900">
                <a:solidFill>
                  <a:schemeClr val="dk1"/>
                </a:solidFill>
                <a:highlight>
                  <a:srgbClr val="FFFFFF"/>
                </a:highlight>
                <a:latin typeface="Helvetica Neue Light"/>
                <a:ea typeface="Helvetica Neue Light"/>
                <a:cs typeface="Helvetica Neue Light"/>
                <a:sym typeface="Helvetica Neue Light"/>
              </a:rPr>
              <a:t> y por cada cambio de prop</a:t>
            </a:r>
            <a:endParaRPr sz="1900">
              <a:solidFill>
                <a:schemeClr val="dk1"/>
              </a:solidFill>
              <a:highlight>
                <a:srgbClr val="FFFFFF"/>
              </a:highlight>
              <a:latin typeface="Helvetica Neue Light"/>
              <a:ea typeface="Helvetica Neue Light"/>
              <a:cs typeface="Helvetica Neue Light"/>
              <a:sym typeface="Helvetica Neue Light"/>
            </a:endParaRPr>
          </a:p>
          <a:p>
            <a:pPr indent="0" lvl="0" marL="457200" rtl="0" algn="l">
              <a:lnSpc>
                <a:spcPct val="115000"/>
              </a:lnSpc>
              <a:spcBef>
                <a:spcPts val="0"/>
              </a:spcBef>
              <a:spcAft>
                <a:spcPts val="0"/>
              </a:spcAft>
              <a:buNone/>
            </a:pPr>
            <a:r>
              <a:rPr lang="es-419" sz="1800">
                <a:solidFill>
                  <a:schemeClr val="dk1"/>
                </a:solidFill>
                <a:highlight>
                  <a:srgbClr val="FFFFFF"/>
                </a:highlight>
                <a:latin typeface="Courier New"/>
                <a:ea typeface="Courier New"/>
                <a:cs typeface="Courier New"/>
                <a:sym typeface="Courier New"/>
              </a:rPr>
              <a:t>[prop1, </a:t>
            </a:r>
            <a:r>
              <a:rPr lang="es-419" sz="1800">
                <a:solidFill>
                  <a:schemeClr val="dk1"/>
                </a:solidFill>
                <a:highlight>
                  <a:srgbClr val="FFFFFF"/>
                </a:highlight>
                <a:latin typeface="Courier New"/>
                <a:ea typeface="Courier New"/>
                <a:cs typeface="Courier New"/>
                <a:sym typeface="Courier New"/>
              </a:rPr>
              <a:t>prop2</a:t>
            </a:r>
            <a:r>
              <a:rPr lang="es-419" sz="1800">
                <a:solidFill>
                  <a:schemeClr val="dk1"/>
                </a:solidFill>
                <a:highlight>
                  <a:srgbClr val="FFFFFF"/>
                </a:highlight>
                <a:latin typeface="Courier New"/>
                <a:ea typeface="Courier New"/>
                <a:cs typeface="Courier New"/>
                <a:sym typeface="Courier New"/>
              </a:rPr>
              <a:t>] =&gt; </a:t>
            </a:r>
            <a:r>
              <a:rPr lang="es-419" sz="1900">
                <a:solidFill>
                  <a:schemeClr val="dk1"/>
                </a:solidFill>
                <a:highlight>
                  <a:schemeClr val="lt1"/>
                </a:highlight>
                <a:latin typeface="Helvetica Neue Light"/>
                <a:ea typeface="Helvetica Neue Light"/>
                <a:cs typeface="Helvetica Neue Light"/>
                <a:sym typeface="Helvetica Neue Light"/>
              </a:rPr>
              <a:t>On mount</a:t>
            </a:r>
            <a:r>
              <a:rPr lang="es-419" sz="1900">
                <a:solidFill>
                  <a:schemeClr val="dk1"/>
                </a:solidFill>
                <a:highlight>
                  <a:srgbClr val="FFFFFF"/>
                </a:highlight>
                <a:latin typeface="Helvetica Neue Light"/>
                <a:ea typeface="Helvetica Neue Light"/>
                <a:cs typeface="Helvetica Neue Light"/>
                <a:sym typeface="Helvetica Neue Light"/>
              </a:rPr>
              <a:t> y en cada cambio en </a:t>
            </a:r>
            <a:r>
              <a:rPr lang="es-419" sz="1800">
                <a:solidFill>
                  <a:schemeClr val="dk1"/>
                </a:solidFill>
                <a:highlight>
                  <a:srgbClr val="FFFFFF"/>
                </a:highlight>
                <a:latin typeface="Courier New"/>
                <a:ea typeface="Courier New"/>
                <a:cs typeface="Courier New"/>
                <a:sym typeface="Courier New"/>
              </a:rPr>
              <a:t>prop1 </a:t>
            </a:r>
            <a:r>
              <a:rPr lang="es-419" sz="1900">
                <a:solidFill>
                  <a:schemeClr val="dk1"/>
                </a:solidFill>
                <a:highlight>
                  <a:srgbClr val="FFFFFF"/>
                </a:highlight>
                <a:latin typeface="Helvetica Neue Light"/>
                <a:ea typeface="Helvetica Neue Light"/>
                <a:cs typeface="Helvetica Neue Light"/>
                <a:sym typeface="Helvetica Neue Light"/>
              </a:rPr>
              <a:t>o </a:t>
            </a:r>
            <a:r>
              <a:rPr lang="es-419" sz="1800">
                <a:solidFill>
                  <a:schemeClr val="dk1"/>
                </a:solidFill>
                <a:highlight>
                  <a:srgbClr val="FFFFFF"/>
                </a:highlight>
                <a:latin typeface="Courier New"/>
                <a:ea typeface="Courier New"/>
                <a:cs typeface="Courier New"/>
                <a:sym typeface="Courier New"/>
              </a:rPr>
              <a:t>prop2</a:t>
            </a:r>
            <a:endParaRPr sz="1800">
              <a:solidFill>
                <a:schemeClr val="dk1"/>
              </a:solidFill>
              <a:highlight>
                <a:srgbClr val="FFFFFF"/>
              </a:highlight>
              <a:latin typeface="Courier New"/>
              <a:ea typeface="Courier New"/>
              <a:cs typeface="Courier New"/>
              <a:sym typeface="Courier New"/>
            </a:endParaRPr>
          </a:p>
          <a:p>
            <a:pPr indent="0" lvl="0" marL="457200" rtl="0" algn="l">
              <a:lnSpc>
                <a:spcPct val="115000"/>
              </a:lnSpc>
              <a:spcBef>
                <a:spcPts val="0"/>
              </a:spcBef>
              <a:spcAft>
                <a:spcPts val="0"/>
              </a:spcAft>
              <a:buNone/>
            </a:pPr>
            <a:r>
              <a:rPr lang="es-419" sz="1800">
                <a:solidFill>
                  <a:schemeClr val="dk1"/>
                </a:solidFill>
                <a:highlight>
                  <a:srgbClr val="FFFFFF"/>
                </a:highlight>
                <a:latin typeface="Courier New"/>
                <a:ea typeface="Courier New"/>
                <a:cs typeface="Courier New"/>
                <a:sym typeface="Courier New"/>
              </a:rPr>
              <a:t>undefined =&gt; </a:t>
            </a:r>
            <a:r>
              <a:rPr b="1" lang="es-419" sz="1800">
                <a:solidFill>
                  <a:schemeClr val="dk1"/>
                </a:solidFill>
                <a:highlight>
                  <a:srgbClr val="FFFFFF"/>
                </a:highlight>
                <a:latin typeface="Courier New"/>
                <a:ea typeface="Courier New"/>
                <a:cs typeface="Courier New"/>
                <a:sym typeface="Courier New"/>
              </a:rPr>
              <a:t>useEffect</a:t>
            </a:r>
            <a:r>
              <a:rPr lang="es-419" sz="1800">
                <a:solidFill>
                  <a:schemeClr val="dk1"/>
                </a:solidFill>
                <a:highlight>
                  <a:srgbClr val="FFFFFF"/>
                </a:highlight>
                <a:latin typeface="Courier New"/>
                <a:ea typeface="Courier New"/>
                <a:cs typeface="Courier New"/>
                <a:sym typeface="Courier New"/>
              </a:rPr>
              <a:t>(()=&gt;{}) =&gt; </a:t>
            </a:r>
            <a:r>
              <a:rPr lang="es-419" sz="1900">
                <a:solidFill>
                  <a:schemeClr val="dk1"/>
                </a:solidFill>
                <a:highlight>
                  <a:schemeClr val="lt1"/>
                </a:highlight>
                <a:latin typeface="Helvetica Neue Light"/>
                <a:ea typeface="Helvetica Neue Light"/>
                <a:cs typeface="Helvetica Neue Light"/>
                <a:sym typeface="Helvetica Neue Light"/>
              </a:rPr>
              <a:t>Mount </a:t>
            </a:r>
            <a:r>
              <a:rPr lang="es-419" sz="1900">
                <a:solidFill>
                  <a:schemeClr val="dk1"/>
                </a:solidFill>
                <a:highlight>
                  <a:srgbClr val="FFFFFF"/>
                </a:highlight>
                <a:latin typeface="Helvetica Neue Light"/>
                <a:ea typeface="Helvetica Neue Light"/>
                <a:cs typeface="Helvetica Neue Light"/>
                <a:sym typeface="Helvetica Neue Light"/>
              </a:rPr>
              <a:t>y en cada render</a:t>
            </a:r>
            <a:endParaRPr sz="1900">
              <a:solidFill>
                <a:schemeClr val="dk1"/>
              </a:solidFill>
              <a:highlight>
                <a:srgbClr val="FFFFFF"/>
              </a:highlight>
              <a:latin typeface="Helvetica Neue Light"/>
              <a:ea typeface="Helvetica Neue Light"/>
              <a:cs typeface="Helvetica Neue Light"/>
              <a:sym typeface="Helvetica Neue Light"/>
            </a:endParaRPr>
          </a:p>
        </p:txBody>
      </p:sp>
      <p:sp>
        <p:nvSpPr>
          <p:cNvPr id="571" name="Google Shape;571;p80"/>
          <p:cNvSpPr txBox="1"/>
          <p:nvPr/>
        </p:nvSpPr>
        <p:spPr>
          <a:xfrm>
            <a:off x="1408500" y="415475"/>
            <a:ext cx="6187800" cy="98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s-419" sz="3000">
                <a:latin typeface="Anton"/>
                <a:ea typeface="Anton"/>
                <a:cs typeface="Anton"/>
                <a:sym typeface="Anton"/>
              </a:rPr>
              <a:t>VARIANTES/FILTROS</a:t>
            </a:r>
            <a:endParaRPr i="1" sz="3000">
              <a:latin typeface="Anton"/>
              <a:ea typeface="Anton"/>
              <a:cs typeface="Anton"/>
              <a:sym typeface="Anton"/>
            </a:endParaRPr>
          </a:p>
          <a:p>
            <a:pPr indent="0" lvl="0" marL="0" rtl="0" algn="ctr">
              <a:spcBef>
                <a:spcPts val="0"/>
              </a:spcBef>
              <a:spcAft>
                <a:spcPts val="0"/>
              </a:spcAft>
              <a:buNone/>
            </a:pPr>
            <a:r>
              <a:rPr i="1" lang="es-419" sz="3000">
                <a:latin typeface="Anton"/>
                <a:ea typeface="Anton"/>
                <a:cs typeface="Anton"/>
                <a:sym typeface="Anton"/>
              </a:rPr>
              <a:t>useEffect</a:t>
            </a:r>
            <a:endParaRPr i="1" sz="3000">
              <a:latin typeface="Anton"/>
              <a:ea typeface="Anton"/>
              <a:cs typeface="Anton"/>
              <a:sym typeface="Anton"/>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F89D2"/>
            </a:gs>
            <a:gs pos="100000">
              <a:srgbClr val="E0FF00"/>
            </a:gs>
          </a:gsLst>
          <a:lin ang="10800025" scaled="0"/>
        </a:gradFill>
      </p:bgPr>
    </p:bg>
    <p:spTree>
      <p:nvGrpSpPr>
        <p:cNvPr id="575" name="Shape 575"/>
        <p:cNvGrpSpPr/>
        <p:nvPr/>
      </p:nvGrpSpPr>
      <p:grpSpPr>
        <a:xfrm>
          <a:off x="0" y="0"/>
          <a:ext cx="0" cy="0"/>
          <a:chOff x="0" y="0"/>
          <a:chExt cx="0" cy="0"/>
        </a:xfrm>
      </p:grpSpPr>
      <p:sp>
        <p:nvSpPr>
          <p:cNvPr id="576" name="Google Shape;576;p81"/>
          <p:cNvSpPr txBox="1"/>
          <p:nvPr/>
        </p:nvSpPr>
        <p:spPr>
          <a:xfrm>
            <a:off x="1453600" y="1529313"/>
            <a:ext cx="63480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s-419" sz="3600">
                <a:solidFill>
                  <a:srgbClr val="121212"/>
                </a:solidFill>
                <a:latin typeface="Anton"/>
                <a:ea typeface="Anton"/>
                <a:cs typeface="Anton"/>
                <a:sym typeface="Anton"/>
              </a:rPr>
              <a:t>VAMOS AL CÓDIGO</a:t>
            </a:r>
            <a:endParaRPr i="1" sz="3600">
              <a:solidFill>
                <a:srgbClr val="121212"/>
              </a:solidFill>
              <a:latin typeface="Anton"/>
              <a:ea typeface="Anton"/>
              <a:cs typeface="Anton"/>
              <a:sym typeface="Anton"/>
            </a:endParaRPr>
          </a:p>
        </p:txBody>
      </p:sp>
      <p:pic>
        <p:nvPicPr>
          <p:cNvPr id="577" name="Google Shape;577;p81"/>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578" name="Google Shape;578;p81"/>
          <p:cNvPicPr preferRelativeResize="0"/>
          <p:nvPr/>
        </p:nvPicPr>
        <p:blipFill>
          <a:blip r:embed="rId4">
            <a:alphaModFix/>
          </a:blip>
          <a:stretch>
            <a:fillRect/>
          </a:stretch>
        </p:blipFill>
        <p:spPr>
          <a:xfrm>
            <a:off x="3446278" y="2285788"/>
            <a:ext cx="2362650" cy="1328400"/>
          </a:xfrm>
          <a:prstGeom prst="rect">
            <a:avLst/>
          </a:prstGeom>
          <a:noFill/>
          <a:ln>
            <a:noFill/>
          </a:ln>
        </p:spPr>
      </p:pic>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2" name="Shape 582"/>
        <p:cNvGrpSpPr/>
        <p:nvPr/>
      </p:nvGrpSpPr>
      <p:grpSpPr>
        <a:xfrm>
          <a:off x="0" y="0"/>
          <a:ext cx="0" cy="0"/>
          <a:chOff x="0" y="0"/>
          <a:chExt cx="0" cy="0"/>
        </a:xfrm>
      </p:grpSpPr>
      <p:pic>
        <p:nvPicPr>
          <p:cNvPr id="583" name="Google Shape;583;p82"/>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584" name="Google Shape;584;p82"/>
          <p:cNvPicPr preferRelativeResize="0"/>
          <p:nvPr/>
        </p:nvPicPr>
        <p:blipFill>
          <a:blip r:embed="rId4">
            <a:alphaModFix/>
          </a:blip>
          <a:stretch>
            <a:fillRect/>
          </a:stretch>
        </p:blipFill>
        <p:spPr>
          <a:xfrm>
            <a:off x="4572000" y="1291513"/>
            <a:ext cx="4330768" cy="3205525"/>
          </a:xfrm>
          <a:prstGeom prst="rect">
            <a:avLst/>
          </a:prstGeom>
          <a:noFill/>
          <a:ln>
            <a:noFill/>
          </a:ln>
        </p:spPr>
      </p:pic>
      <p:sp>
        <p:nvSpPr>
          <p:cNvPr id="585" name="Google Shape;585;p82"/>
          <p:cNvSpPr txBox="1"/>
          <p:nvPr/>
        </p:nvSpPr>
        <p:spPr>
          <a:xfrm>
            <a:off x="402875" y="1368625"/>
            <a:ext cx="3833100" cy="3051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t/>
            </a:r>
            <a:endParaRPr sz="1700">
              <a:solidFill>
                <a:schemeClr val="dk1"/>
              </a:solidFill>
              <a:highlight>
                <a:srgbClr val="FFFFFF"/>
              </a:highlight>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rPr b="1" lang="es-419" sz="1800">
                <a:solidFill>
                  <a:schemeClr val="dk1"/>
                </a:solidFill>
                <a:highlight>
                  <a:srgbClr val="FFFFFF"/>
                </a:highlight>
                <a:latin typeface="Courier New"/>
                <a:ea typeface="Courier New"/>
                <a:cs typeface="Courier New"/>
                <a:sym typeface="Courier New"/>
              </a:rPr>
              <a:t>[ ] =&gt;</a:t>
            </a:r>
            <a:r>
              <a:rPr lang="es-419" sz="1800">
                <a:solidFill>
                  <a:schemeClr val="dk1"/>
                </a:solidFill>
                <a:highlight>
                  <a:srgbClr val="FFFFFF"/>
                </a:highlight>
                <a:latin typeface="Courier New"/>
                <a:ea typeface="Courier New"/>
                <a:cs typeface="Courier New"/>
                <a:sym typeface="Courier New"/>
              </a:rPr>
              <a:t> </a:t>
            </a:r>
            <a:r>
              <a:rPr lang="es-419" sz="1900">
                <a:solidFill>
                  <a:schemeClr val="dk1"/>
                </a:solidFill>
                <a:highlight>
                  <a:srgbClr val="FFFFFF"/>
                </a:highlight>
                <a:latin typeface="Helvetica Neue Light"/>
                <a:ea typeface="Helvetica Neue Light"/>
                <a:cs typeface="Helvetica Neue Light"/>
                <a:sym typeface="Helvetica Neue Light"/>
              </a:rPr>
              <a:t>On mount</a:t>
            </a:r>
            <a:endParaRPr sz="1900">
              <a:solidFill>
                <a:schemeClr val="dk1"/>
              </a:solidFill>
              <a:highlight>
                <a:srgbClr val="FFFFFF"/>
              </a:highlight>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rPr b="1" lang="es-419" sz="1800">
                <a:solidFill>
                  <a:schemeClr val="dk1"/>
                </a:solidFill>
                <a:highlight>
                  <a:srgbClr val="FFFFFF"/>
                </a:highlight>
                <a:latin typeface="Courier New"/>
                <a:ea typeface="Courier New"/>
                <a:cs typeface="Courier New"/>
                <a:sym typeface="Courier New"/>
              </a:rPr>
              <a:t>[prop] =&gt;</a:t>
            </a:r>
            <a:r>
              <a:rPr lang="es-419" sz="1800">
                <a:solidFill>
                  <a:schemeClr val="dk1"/>
                </a:solidFill>
                <a:highlight>
                  <a:srgbClr val="FFFFFF"/>
                </a:highlight>
                <a:latin typeface="Courier New"/>
                <a:ea typeface="Courier New"/>
                <a:cs typeface="Courier New"/>
                <a:sym typeface="Courier New"/>
              </a:rPr>
              <a:t> </a:t>
            </a:r>
            <a:r>
              <a:rPr lang="es-419" sz="1900">
                <a:solidFill>
                  <a:schemeClr val="dk1"/>
                </a:solidFill>
                <a:highlight>
                  <a:srgbClr val="FFFFFF"/>
                </a:highlight>
                <a:latin typeface="Helvetica Neue Light"/>
                <a:ea typeface="Helvetica Neue Light"/>
                <a:cs typeface="Helvetica Neue Light"/>
                <a:sym typeface="Helvetica Neue Light"/>
              </a:rPr>
              <a:t>On mount y por cada cambio de </a:t>
            </a:r>
            <a:r>
              <a:rPr lang="es-419" sz="1800">
                <a:solidFill>
                  <a:schemeClr val="dk1"/>
                </a:solidFill>
                <a:highlight>
                  <a:srgbClr val="FFFFFF"/>
                </a:highlight>
                <a:latin typeface="Courier New"/>
                <a:ea typeface="Courier New"/>
                <a:cs typeface="Courier New"/>
                <a:sym typeface="Courier New"/>
              </a:rPr>
              <a:t>name</a:t>
            </a:r>
            <a:endParaRPr sz="1800">
              <a:solidFill>
                <a:schemeClr val="dk1"/>
              </a:solidFill>
              <a:highlight>
                <a:srgbClr val="FFFFFF"/>
              </a:highlight>
              <a:latin typeface="Courier New"/>
              <a:ea typeface="Courier New"/>
              <a:cs typeface="Courier New"/>
              <a:sym typeface="Courier New"/>
            </a:endParaRPr>
          </a:p>
          <a:p>
            <a:pPr indent="0" lvl="0" marL="0" rtl="0" algn="l">
              <a:lnSpc>
                <a:spcPct val="115000"/>
              </a:lnSpc>
              <a:spcBef>
                <a:spcPts val="0"/>
              </a:spcBef>
              <a:spcAft>
                <a:spcPts val="0"/>
              </a:spcAft>
              <a:buNone/>
            </a:pPr>
            <a:r>
              <a:t/>
            </a:r>
            <a:endParaRPr sz="1900">
              <a:solidFill>
                <a:schemeClr val="dk1"/>
              </a:solidFill>
              <a:highlight>
                <a:srgbClr val="FFFFFF"/>
              </a:highlight>
              <a:latin typeface="Helvetica Neue Light"/>
              <a:ea typeface="Helvetica Neue Light"/>
              <a:cs typeface="Helvetica Neue Light"/>
              <a:sym typeface="Helvetica Neue Light"/>
            </a:endParaRPr>
          </a:p>
          <a:p>
            <a:pPr indent="0" lvl="0" marL="0" rtl="0" algn="l">
              <a:lnSpc>
                <a:spcPct val="115000"/>
              </a:lnSpc>
              <a:spcBef>
                <a:spcPts val="0"/>
              </a:spcBef>
              <a:spcAft>
                <a:spcPts val="0"/>
              </a:spcAft>
              <a:buNone/>
            </a:pPr>
            <a:r>
              <a:rPr b="1" lang="es-419" sz="1800">
                <a:solidFill>
                  <a:schemeClr val="dk1"/>
                </a:solidFill>
                <a:highlight>
                  <a:srgbClr val="FFFFFF"/>
                </a:highlight>
                <a:latin typeface="Courier New"/>
                <a:ea typeface="Courier New"/>
                <a:cs typeface="Courier New"/>
                <a:sym typeface="Courier New"/>
              </a:rPr>
              <a:t>[</a:t>
            </a:r>
            <a:r>
              <a:rPr b="1" lang="es-419" sz="1800">
                <a:solidFill>
                  <a:schemeClr val="dk1"/>
                </a:solidFill>
                <a:highlight>
                  <a:srgbClr val="FFFFFF"/>
                </a:highlight>
                <a:latin typeface="Courier New"/>
                <a:ea typeface="Courier New"/>
                <a:cs typeface="Courier New"/>
                <a:sym typeface="Courier New"/>
              </a:rPr>
              <a:t>prop1</a:t>
            </a:r>
            <a:r>
              <a:rPr b="1" lang="es-419" sz="1800">
                <a:solidFill>
                  <a:schemeClr val="dk1"/>
                </a:solidFill>
                <a:highlight>
                  <a:srgbClr val="FFFFFF"/>
                </a:highlight>
                <a:latin typeface="Courier New"/>
                <a:ea typeface="Courier New"/>
                <a:cs typeface="Courier New"/>
                <a:sym typeface="Courier New"/>
              </a:rPr>
              <a:t>, prop2] =&gt;</a:t>
            </a:r>
            <a:r>
              <a:rPr lang="es-419" sz="1900">
                <a:solidFill>
                  <a:schemeClr val="dk1"/>
                </a:solidFill>
                <a:highlight>
                  <a:srgbClr val="FFFFFF"/>
                </a:highlight>
                <a:latin typeface="Helvetica Neue Light"/>
                <a:ea typeface="Helvetica Neue Light"/>
                <a:cs typeface="Helvetica Neue Light"/>
                <a:sym typeface="Helvetica Neue Light"/>
              </a:rPr>
              <a:t> On mount y en cada cambio en </a:t>
            </a:r>
            <a:r>
              <a:rPr b="1" lang="es-419" sz="1800">
                <a:solidFill>
                  <a:schemeClr val="dk1"/>
                </a:solidFill>
                <a:highlight>
                  <a:srgbClr val="FFFFFF"/>
                </a:highlight>
                <a:latin typeface="Courier New"/>
                <a:ea typeface="Courier New"/>
                <a:cs typeface="Courier New"/>
                <a:sym typeface="Courier New"/>
              </a:rPr>
              <a:t>prop1</a:t>
            </a:r>
            <a:r>
              <a:rPr lang="es-419" sz="1800">
                <a:solidFill>
                  <a:schemeClr val="dk1"/>
                </a:solidFill>
                <a:highlight>
                  <a:srgbClr val="FFFFFF"/>
                </a:highlight>
                <a:latin typeface="Courier New"/>
                <a:ea typeface="Courier New"/>
                <a:cs typeface="Courier New"/>
                <a:sym typeface="Courier New"/>
              </a:rPr>
              <a:t> </a:t>
            </a:r>
            <a:r>
              <a:rPr lang="es-419" sz="1900">
                <a:solidFill>
                  <a:schemeClr val="dk1"/>
                </a:solidFill>
                <a:highlight>
                  <a:srgbClr val="FFFFFF"/>
                </a:highlight>
                <a:latin typeface="Helvetica Neue Light"/>
                <a:ea typeface="Helvetica Neue Light"/>
                <a:cs typeface="Helvetica Neue Light"/>
                <a:sym typeface="Helvetica Neue Light"/>
              </a:rPr>
              <a:t>ó </a:t>
            </a:r>
            <a:r>
              <a:rPr b="1" lang="es-419" sz="1800">
                <a:solidFill>
                  <a:schemeClr val="dk1"/>
                </a:solidFill>
                <a:highlight>
                  <a:srgbClr val="FFFFFF"/>
                </a:highlight>
                <a:latin typeface="Courier New"/>
                <a:ea typeface="Courier New"/>
                <a:cs typeface="Courier New"/>
                <a:sym typeface="Courier New"/>
              </a:rPr>
              <a:t>prop2</a:t>
            </a:r>
            <a:r>
              <a:rPr lang="es-419" sz="1800">
                <a:solidFill>
                  <a:schemeClr val="dk1"/>
                </a:solidFill>
                <a:highlight>
                  <a:srgbClr val="FFFFFF"/>
                </a:highlight>
                <a:latin typeface="Courier New"/>
                <a:ea typeface="Courier New"/>
                <a:cs typeface="Courier New"/>
                <a:sym typeface="Courier New"/>
              </a:rPr>
              <a:t> </a:t>
            </a:r>
            <a:endParaRPr sz="1800">
              <a:solidFill>
                <a:schemeClr val="dk1"/>
              </a:solidFill>
              <a:highlight>
                <a:srgbClr val="FFFFFF"/>
              </a:highlight>
              <a:latin typeface="Courier New"/>
              <a:ea typeface="Courier New"/>
              <a:cs typeface="Courier New"/>
              <a:sym typeface="Courier New"/>
            </a:endParaRPr>
          </a:p>
        </p:txBody>
      </p:sp>
      <p:sp>
        <p:nvSpPr>
          <p:cNvPr id="586" name="Google Shape;586;p82"/>
          <p:cNvSpPr txBox="1"/>
          <p:nvPr/>
        </p:nvSpPr>
        <p:spPr>
          <a:xfrm>
            <a:off x="1380125" y="137825"/>
            <a:ext cx="6187800" cy="98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s-419" sz="3000">
                <a:latin typeface="Anton"/>
                <a:ea typeface="Anton"/>
                <a:cs typeface="Anton"/>
                <a:sym typeface="Anton"/>
              </a:rPr>
              <a:t>VARIANTES</a:t>
            </a:r>
            <a:endParaRPr i="1" sz="3000">
              <a:latin typeface="Anton"/>
              <a:ea typeface="Anton"/>
              <a:cs typeface="Anton"/>
              <a:sym typeface="Anton"/>
            </a:endParaRPr>
          </a:p>
          <a:p>
            <a:pPr indent="0" lvl="0" marL="0" rtl="0" algn="ctr">
              <a:spcBef>
                <a:spcPts val="0"/>
              </a:spcBef>
              <a:spcAft>
                <a:spcPts val="0"/>
              </a:spcAft>
              <a:buNone/>
            </a:pPr>
            <a:r>
              <a:rPr lang="es-419" sz="3000">
                <a:latin typeface="Anton"/>
                <a:ea typeface="Anton"/>
                <a:cs typeface="Anton"/>
                <a:sym typeface="Anton"/>
              </a:rPr>
              <a:t>useEffect</a:t>
            </a:r>
            <a:endParaRPr sz="3000">
              <a:latin typeface="Anton"/>
              <a:ea typeface="Anton"/>
              <a:cs typeface="Anton"/>
              <a:sym typeface="Anton"/>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0" name="Shape 590"/>
        <p:cNvGrpSpPr/>
        <p:nvPr/>
      </p:nvGrpSpPr>
      <p:grpSpPr>
        <a:xfrm>
          <a:off x="0" y="0"/>
          <a:ext cx="0" cy="0"/>
          <a:chOff x="0" y="0"/>
          <a:chExt cx="0" cy="0"/>
        </a:xfrm>
      </p:grpSpPr>
      <p:pic>
        <p:nvPicPr>
          <p:cNvPr id="591" name="Google Shape;591;p83"/>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592" name="Google Shape;592;p83"/>
          <p:cNvSpPr txBox="1"/>
          <p:nvPr/>
        </p:nvSpPr>
        <p:spPr>
          <a:xfrm>
            <a:off x="362600" y="1795600"/>
            <a:ext cx="3936300" cy="2246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s-419" sz="2000">
                <a:solidFill>
                  <a:schemeClr val="dk1"/>
                </a:solidFill>
                <a:highlight>
                  <a:srgbClr val="FFFFFF"/>
                </a:highlight>
                <a:latin typeface="Helvetica Neue Light"/>
                <a:ea typeface="Helvetica Neue Light"/>
                <a:cs typeface="Helvetica Neue Light"/>
                <a:sym typeface="Helvetica Neue Light"/>
              </a:rPr>
              <a:t>Si devuelves una función </a:t>
            </a:r>
            <a:r>
              <a:rPr lang="es-419" sz="1800">
                <a:solidFill>
                  <a:schemeClr val="dk1"/>
                </a:solidFill>
                <a:highlight>
                  <a:srgbClr val="FFFFFF"/>
                </a:highlight>
                <a:latin typeface="Courier New"/>
                <a:ea typeface="Courier New"/>
                <a:cs typeface="Courier New"/>
                <a:sym typeface="Courier New"/>
              </a:rPr>
              <a:t>return </a:t>
            </a:r>
            <a:r>
              <a:rPr b="1" lang="es-419" sz="1800">
                <a:solidFill>
                  <a:schemeClr val="dk1"/>
                </a:solidFill>
                <a:highlight>
                  <a:srgbClr val="FFFFFF"/>
                </a:highlight>
                <a:latin typeface="Courier New"/>
                <a:ea typeface="Courier New"/>
                <a:cs typeface="Courier New"/>
                <a:sym typeface="Courier New"/>
              </a:rPr>
              <a:t>() =&gt; {}</a:t>
            </a:r>
            <a:endParaRPr b="1" sz="1800">
              <a:solidFill>
                <a:schemeClr val="dk1"/>
              </a:solidFill>
              <a:highlight>
                <a:srgbClr val="FFFFFF"/>
              </a:highlight>
              <a:latin typeface="Courier New"/>
              <a:ea typeface="Courier New"/>
              <a:cs typeface="Courier New"/>
              <a:sym typeface="Courier New"/>
            </a:endParaRPr>
          </a:p>
          <a:p>
            <a:pPr indent="0" lvl="0" marL="0" rtl="0" algn="ctr">
              <a:lnSpc>
                <a:spcPct val="115000"/>
              </a:lnSpc>
              <a:spcBef>
                <a:spcPts val="0"/>
              </a:spcBef>
              <a:spcAft>
                <a:spcPts val="0"/>
              </a:spcAft>
              <a:buNone/>
            </a:pPr>
            <a:r>
              <a:t/>
            </a:r>
            <a:endParaRPr sz="16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rPr lang="es-419" sz="2000">
                <a:solidFill>
                  <a:schemeClr val="dk1"/>
                </a:solidFill>
                <a:highlight>
                  <a:srgbClr val="FFFFFF"/>
                </a:highlight>
                <a:latin typeface="Helvetica Neue Light"/>
                <a:ea typeface="Helvetica Neue Light"/>
                <a:cs typeface="Helvetica Neue Light"/>
                <a:sym typeface="Helvetica Neue Light"/>
              </a:rPr>
              <a:t>se ejecutará el clean que quieras (ajax call, remover una suscripción, librería, etc)</a:t>
            </a:r>
            <a:endParaRPr sz="1900">
              <a:solidFill>
                <a:schemeClr val="dk1"/>
              </a:solidFill>
              <a:highlight>
                <a:srgbClr val="FFFFFF"/>
              </a:highlight>
              <a:latin typeface="Didact Gothic"/>
              <a:ea typeface="Didact Gothic"/>
              <a:cs typeface="Didact Gothic"/>
              <a:sym typeface="Didact Gothic"/>
            </a:endParaRPr>
          </a:p>
        </p:txBody>
      </p:sp>
      <p:pic>
        <p:nvPicPr>
          <p:cNvPr id="593" name="Google Shape;593;p83"/>
          <p:cNvPicPr preferRelativeResize="0"/>
          <p:nvPr/>
        </p:nvPicPr>
        <p:blipFill>
          <a:blip r:embed="rId4">
            <a:alphaModFix/>
          </a:blip>
          <a:stretch>
            <a:fillRect/>
          </a:stretch>
        </p:blipFill>
        <p:spPr>
          <a:xfrm>
            <a:off x="4298900" y="1633025"/>
            <a:ext cx="4697851" cy="2571846"/>
          </a:xfrm>
          <a:prstGeom prst="rect">
            <a:avLst/>
          </a:prstGeom>
          <a:noFill/>
          <a:ln>
            <a:noFill/>
          </a:ln>
        </p:spPr>
      </p:pic>
      <p:sp>
        <p:nvSpPr>
          <p:cNvPr id="594" name="Google Shape;594;p83"/>
          <p:cNvSpPr txBox="1"/>
          <p:nvPr/>
        </p:nvSpPr>
        <p:spPr>
          <a:xfrm>
            <a:off x="1408500" y="415475"/>
            <a:ext cx="6187800" cy="98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s-419" sz="3000">
                <a:latin typeface="Anton"/>
                <a:ea typeface="Anton"/>
                <a:cs typeface="Anton"/>
                <a:sym typeface="Anton"/>
              </a:rPr>
              <a:t>CLEANUP</a:t>
            </a:r>
            <a:endParaRPr i="1" sz="3000">
              <a:latin typeface="Anton"/>
              <a:ea typeface="Anton"/>
              <a:cs typeface="Anton"/>
              <a:sym typeface="Anton"/>
            </a:endParaRPr>
          </a:p>
          <a:p>
            <a:pPr indent="0" lvl="0" marL="0" rtl="0" algn="ctr">
              <a:spcBef>
                <a:spcPts val="0"/>
              </a:spcBef>
              <a:spcAft>
                <a:spcPts val="0"/>
              </a:spcAft>
              <a:buNone/>
            </a:pPr>
            <a:r>
              <a:rPr i="1" lang="es-419" sz="3000">
                <a:latin typeface="Anton"/>
                <a:ea typeface="Anton"/>
                <a:cs typeface="Anton"/>
                <a:sym typeface="Anton"/>
              </a:rPr>
              <a:t>useEffect</a:t>
            </a:r>
            <a:endParaRPr i="1" sz="3000">
              <a:latin typeface="Anton"/>
              <a:ea typeface="Anton"/>
              <a:cs typeface="Anton"/>
              <a:sym typeface="Anton"/>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8" name="Shape 598"/>
        <p:cNvGrpSpPr/>
        <p:nvPr/>
      </p:nvGrpSpPr>
      <p:grpSpPr>
        <a:xfrm>
          <a:off x="0" y="0"/>
          <a:ext cx="0" cy="0"/>
          <a:chOff x="0" y="0"/>
          <a:chExt cx="0" cy="0"/>
        </a:xfrm>
      </p:grpSpPr>
      <p:sp>
        <p:nvSpPr>
          <p:cNvPr id="599" name="Google Shape;599;p84"/>
          <p:cNvSpPr txBox="1"/>
          <p:nvPr/>
        </p:nvSpPr>
        <p:spPr>
          <a:xfrm>
            <a:off x="1408500" y="644075"/>
            <a:ext cx="6187800" cy="98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s-419" sz="3000">
                <a:latin typeface="Anton"/>
                <a:ea typeface="Anton"/>
                <a:cs typeface="Anton"/>
                <a:sym typeface="Anton"/>
              </a:rPr>
              <a:t>IMPORTANTE</a:t>
            </a:r>
            <a:endParaRPr i="1" sz="3000">
              <a:latin typeface="Anton"/>
              <a:ea typeface="Anton"/>
              <a:cs typeface="Anton"/>
              <a:sym typeface="Anton"/>
            </a:endParaRPr>
          </a:p>
        </p:txBody>
      </p:sp>
      <p:pic>
        <p:nvPicPr>
          <p:cNvPr id="600" name="Google Shape;600;p84"/>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601" name="Google Shape;601;p84"/>
          <p:cNvSpPr txBox="1"/>
          <p:nvPr/>
        </p:nvSpPr>
        <p:spPr>
          <a:xfrm>
            <a:off x="373200" y="1437325"/>
            <a:ext cx="8397600" cy="3222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s-419" sz="2000">
                <a:solidFill>
                  <a:schemeClr val="dk1"/>
                </a:solidFill>
                <a:highlight>
                  <a:srgbClr val="FFFFFF"/>
                </a:highlight>
                <a:latin typeface="Helvetica Neue Light"/>
                <a:ea typeface="Helvetica Neue Light"/>
                <a:cs typeface="Helvetica Neue Light"/>
                <a:sym typeface="Helvetica Neue Light"/>
              </a:rPr>
              <a:t>Tanto los </a:t>
            </a:r>
            <a:r>
              <a:rPr b="1" lang="es-419" sz="2000">
                <a:solidFill>
                  <a:schemeClr val="dk1"/>
                </a:solidFill>
                <a:highlight>
                  <a:srgbClr val="FFFFFF"/>
                </a:highlight>
                <a:latin typeface="Helvetica Neue"/>
                <a:ea typeface="Helvetica Neue"/>
                <a:cs typeface="Helvetica Neue"/>
                <a:sym typeface="Helvetica Neue"/>
              </a:rPr>
              <a:t>callbacks </a:t>
            </a:r>
            <a:r>
              <a:rPr lang="es-419" sz="2000">
                <a:solidFill>
                  <a:schemeClr val="dk1"/>
                </a:solidFill>
                <a:highlight>
                  <a:srgbClr val="FFFFFF"/>
                </a:highlight>
                <a:latin typeface="Helvetica Neue Light"/>
                <a:ea typeface="Helvetica Neue Light"/>
                <a:cs typeface="Helvetica Neue Light"/>
                <a:sym typeface="Helvetica Neue Light"/>
              </a:rPr>
              <a:t>como los </a:t>
            </a:r>
            <a:r>
              <a:rPr b="1" lang="es-419" sz="2000">
                <a:solidFill>
                  <a:schemeClr val="dk1"/>
                </a:solidFill>
                <a:highlight>
                  <a:srgbClr val="FFFFFF"/>
                </a:highlight>
                <a:latin typeface="Helvetica Neue"/>
                <a:ea typeface="Helvetica Neue"/>
                <a:cs typeface="Helvetica Neue"/>
                <a:sym typeface="Helvetica Neue"/>
              </a:rPr>
              <a:t>cleanups</a:t>
            </a:r>
            <a:r>
              <a:rPr lang="es-419" sz="2000">
                <a:solidFill>
                  <a:schemeClr val="dk1"/>
                </a:solidFill>
                <a:highlight>
                  <a:srgbClr val="FFFFFF"/>
                </a:highlight>
                <a:latin typeface="Helvetica Neue Light"/>
                <a:ea typeface="Helvetica Neue Light"/>
                <a:cs typeface="Helvetica Neue Light"/>
                <a:sym typeface="Helvetica Neue Light"/>
              </a:rPr>
              <a:t>:</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t/>
            </a:r>
            <a:endParaRPr sz="2000">
              <a:solidFill>
                <a:schemeClr val="dk1"/>
              </a:solidFill>
              <a:highlight>
                <a:srgbClr val="FFFFFF"/>
              </a:highlight>
              <a:latin typeface="Helvetica Neue Light"/>
              <a:ea typeface="Helvetica Neue Light"/>
              <a:cs typeface="Helvetica Neue Light"/>
              <a:sym typeface="Helvetica Neue Light"/>
            </a:endParaRPr>
          </a:p>
          <a:p>
            <a:pPr indent="-355600" lvl="0" marL="457200" rtl="0" algn="l">
              <a:lnSpc>
                <a:spcPct val="115000"/>
              </a:lnSpc>
              <a:spcBef>
                <a:spcPts val="0"/>
              </a:spcBef>
              <a:spcAft>
                <a:spcPts val="0"/>
              </a:spcAft>
              <a:buClr>
                <a:srgbClr val="3CEFAB"/>
              </a:buClr>
              <a:buSzPts val="2000"/>
              <a:buChar char="●"/>
            </a:pPr>
            <a:r>
              <a:rPr lang="es-419" sz="2000">
                <a:solidFill>
                  <a:schemeClr val="dk1"/>
                </a:solidFill>
                <a:highlight>
                  <a:srgbClr val="FFFFFF"/>
                </a:highlight>
                <a:latin typeface="Helvetica Neue Light"/>
                <a:ea typeface="Helvetica Neue Light"/>
                <a:cs typeface="Helvetica Neue Light"/>
                <a:sym typeface="Helvetica Neue Light"/>
              </a:rPr>
              <a:t>Se ejecutan </a:t>
            </a:r>
            <a:r>
              <a:rPr b="1" lang="es-419" sz="2000">
                <a:solidFill>
                  <a:schemeClr val="dk1"/>
                </a:solidFill>
                <a:highlight>
                  <a:srgbClr val="FFFFFF"/>
                </a:highlight>
                <a:latin typeface="Helvetica Neue"/>
                <a:ea typeface="Helvetica Neue"/>
                <a:cs typeface="Helvetica Neue"/>
                <a:sym typeface="Helvetica Neue"/>
              </a:rPr>
              <a:t>en el orden en que se hayan declarado </a:t>
            </a:r>
            <a:r>
              <a:rPr lang="es-419" sz="2000">
                <a:solidFill>
                  <a:schemeClr val="dk1"/>
                </a:solidFill>
                <a:highlight>
                  <a:srgbClr val="FFFFFF"/>
                </a:highlight>
                <a:latin typeface="Helvetica Neue Light"/>
                <a:ea typeface="Helvetica Neue Light"/>
                <a:cs typeface="Helvetica Neue Light"/>
                <a:sym typeface="Helvetica Neue Light"/>
              </a:rPr>
              <a:t>los otros hooks respectivos.</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457200" rtl="0" algn="l">
              <a:lnSpc>
                <a:spcPct val="115000"/>
              </a:lnSpc>
              <a:spcBef>
                <a:spcPts val="0"/>
              </a:spcBef>
              <a:spcAft>
                <a:spcPts val="0"/>
              </a:spcAft>
              <a:buNone/>
            </a:pPr>
            <a:r>
              <a:t/>
            </a:r>
            <a:endParaRPr sz="1100">
              <a:solidFill>
                <a:schemeClr val="dk1"/>
              </a:solidFill>
              <a:highlight>
                <a:srgbClr val="FFFFFF"/>
              </a:highlight>
              <a:latin typeface="Helvetica Neue Light"/>
              <a:ea typeface="Helvetica Neue Light"/>
              <a:cs typeface="Helvetica Neue Light"/>
              <a:sym typeface="Helvetica Neue Light"/>
            </a:endParaRPr>
          </a:p>
          <a:p>
            <a:pPr indent="-355600" lvl="0" marL="457200" rtl="0" algn="l">
              <a:lnSpc>
                <a:spcPct val="115000"/>
              </a:lnSpc>
              <a:spcBef>
                <a:spcPts val="0"/>
              </a:spcBef>
              <a:spcAft>
                <a:spcPts val="0"/>
              </a:spcAft>
              <a:buClr>
                <a:srgbClr val="3CEFAB"/>
              </a:buClr>
              <a:buSzPts val="2000"/>
              <a:buChar char="●"/>
            </a:pPr>
            <a:r>
              <a:rPr lang="es-419" sz="2000">
                <a:solidFill>
                  <a:schemeClr val="dk1"/>
                </a:solidFill>
                <a:highlight>
                  <a:srgbClr val="FFFFFF"/>
                </a:highlight>
                <a:latin typeface="Helvetica Neue Light"/>
                <a:ea typeface="Helvetica Neue Light"/>
                <a:cs typeface="Helvetica Neue Light"/>
                <a:sym typeface="Helvetica Neue Light"/>
              </a:rPr>
              <a:t>Recuerda que </a:t>
            </a:r>
            <a:r>
              <a:rPr b="1" lang="es-419" sz="2000">
                <a:solidFill>
                  <a:schemeClr val="dk1"/>
                </a:solidFill>
                <a:highlight>
                  <a:srgbClr val="FFFFFF"/>
                </a:highlight>
                <a:latin typeface="Helvetica Neue"/>
                <a:ea typeface="Helvetica Neue"/>
                <a:cs typeface="Helvetica Neue"/>
                <a:sym typeface="Helvetica Neue"/>
              </a:rPr>
              <a:t>la función se destruye en cada ejecución</a:t>
            </a:r>
            <a:r>
              <a:rPr lang="es-419" sz="2000">
                <a:solidFill>
                  <a:schemeClr val="dk1"/>
                </a:solidFill>
                <a:highlight>
                  <a:srgbClr val="FFFFFF"/>
                </a:highlight>
                <a:latin typeface="Helvetica Neue Light"/>
                <a:ea typeface="Helvetica Neue Light"/>
                <a:cs typeface="Helvetica Neue Light"/>
                <a:sym typeface="Helvetica Neue Light"/>
              </a:rPr>
              <a:t>, si tienes actividad pendiente hay que cerrarla en cada cleanup y volver a suscribirla.</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t/>
            </a:r>
            <a:endParaRPr sz="17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t/>
            </a:r>
            <a:endParaRPr sz="1900">
              <a:solidFill>
                <a:schemeClr val="dk1"/>
              </a:solidFill>
              <a:highlight>
                <a:srgbClr val="FFFFFF"/>
              </a:highlight>
              <a:latin typeface="Helvetica Neue Light"/>
              <a:ea typeface="Helvetica Neue Light"/>
              <a:cs typeface="Helvetica Neue Light"/>
              <a:sym typeface="Helvetica Neue Light"/>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5" name="Shape 605"/>
        <p:cNvGrpSpPr/>
        <p:nvPr/>
      </p:nvGrpSpPr>
      <p:grpSpPr>
        <a:xfrm>
          <a:off x="0" y="0"/>
          <a:ext cx="0" cy="0"/>
          <a:chOff x="0" y="0"/>
          <a:chExt cx="0" cy="0"/>
        </a:xfrm>
      </p:grpSpPr>
      <p:sp>
        <p:nvSpPr>
          <p:cNvPr id="606" name="Google Shape;606;p85"/>
          <p:cNvSpPr txBox="1"/>
          <p:nvPr/>
        </p:nvSpPr>
        <p:spPr>
          <a:xfrm>
            <a:off x="1408500" y="644075"/>
            <a:ext cx="6187800" cy="98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s-419" sz="3000">
                <a:latin typeface="Anton"/>
                <a:ea typeface="Anton"/>
                <a:cs typeface="Anton"/>
                <a:sym typeface="Anton"/>
              </a:rPr>
              <a:t>COMPORTAMIENTO SIMÉTRICO</a:t>
            </a:r>
            <a:endParaRPr i="1" sz="3000">
              <a:latin typeface="Anton"/>
              <a:ea typeface="Anton"/>
              <a:cs typeface="Anton"/>
              <a:sym typeface="Anton"/>
            </a:endParaRPr>
          </a:p>
        </p:txBody>
      </p:sp>
      <p:pic>
        <p:nvPicPr>
          <p:cNvPr id="607" name="Google Shape;607;p85"/>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608" name="Google Shape;608;p85"/>
          <p:cNvSpPr txBox="1"/>
          <p:nvPr/>
        </p:nvSpPr>
        <p:spPr>
          <a:xfrm>
            <a:off x="921300" y="1437325"/>
            <a:ext cx="7162200" cy="3222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s-419" sz="2000">
                <a:solidFill>
                  <a:schemeClr val="dk1"/>
                </a:solidFill>
                <a:highlight>
                  <a:srgbClr val="FFFFFF"/>
                </a:highlight>
                <a:latin typeface="Helvetica Neue Light"/>
                <a:ea typeface="Helvetica Neue Light"/>
                <a:cs typeface="Helvetica Neue Light"/>
                <a:sym typeface="Helvetica Neue Light"/>
              </a:rPr>
              <a:t>Los hooks se comportan simétricamente tanto con los valores observados </a:t>
            </a:r>
            <a:r>
              <a:rPr b="1" lang="es-419" sz="2000">
                <a:solidFill>
                  <a:schemeClr val="dk1"/>
                </a:solidFill>
                <a:highlight>
                  <a:srgbClr val="FFFFFF"/>
                </a:highlight>
                <a:latin typeface="Helvetica Neue"/>
                <a:ea typeface="Helvetica Neue"/>
                <a:cs typeface="Helvetica Neue"/>
                <a:sym typeface="Helvetica Neue"/>
              </a:rPr>
              <a:t>props </a:t>
            </a:r>
            <a:r>
              <a:rPr lang="es-419" sz="2000">
                <a:solidFill>
                  <a:schemeClr val="dk1"/>
                </a:solidFill>
                <a:highlight>
                  <a:srgbClr val="FFFFFF"/>
                </a:highlight>
                <a:latin typeface="Helvetica Neue Light"/>
                <a:ea typeface="Helvetica Neue Light"/>
                <a:cs typeface="Helvetica Neue Light"/>
                <a:sym typeface="Helvetica Neue Light"/>
              </a:rPr>
              <a:t>como con el </a:t>
            </a:r>
            <a:r>
              <a:rPr b="1" lang="es-419" sz="2000">
                <a:solidFill>
                  <a:schemeClr val="dk1"/>
                </a:solidFill>
                <a:highlight>
                  <a:srgbClr val="FFFFFF"/>
                </a:highlight>
                <a:latin typeface="Helvetica Neue"/>
                <a:ea typeface="Helvetica Neue"/>
                <a:cs typeface="Helvetica Neue"/>
                <a:sym typeface="Helvetica Neue"/>
              </a:rPr>
              <a:t>state</a:t>
            </a:r>
            <a:endParaRPr b="1" sz="2000">
              <a:solidFill>
                <a:schemeClr val="dk1"/>
              </a:solidFill>
              <a:highlight>
                <a:srgbClr val="FFFFFF"/>
              </a:highlight>
              <a:latin typeface="Helvetica Neue"/>
              <a:ea typeface="Helvetica Neue"/>
              <a:cs typeface="Helvetica Neue"/>
              <a:sym typeface="Helvetica Neue"/>
            </a:endParaRPr>
          </a:p>
          <a:p>
            <a:pPr indent="0" lvl="0" marL="0" rtl="0" algn="ctr">
              <a:lnSpc>
                <a:spcPct val="115000"/>
              </a:lnSpc>
              <a:spcBef>
                <a:spcPts val="0"/>
              </a:spcBef>
              <a:spcAft>
                <a:spcPts val="0"/>
              </a:spcAft>
              <a:buNone/>
            </a:pPr>
            <a:r>
              <a:t/>
            </a:r>
            <a:endParaRPr b="1">
              <a:solidFill>
                <a:schemeClr val="dk1"/>
              </a:solidFill>
              <a:highlight>
                <a:srgbClr val="FFFFFF"/>
              </a:highlight>
              <a:latin typeface="Helvetica Neue"/>
              <a:ea typeface="Helvetica Neue"/>
              <a:cs typeface="Helvetica Neue"/>
              <a:sym typeface="Helvetica Neue"/>
            </a:endParaRPr>
          </a:p>
          <a:p>
            <a:pPr indent="0" lvl="0" marL="0" rtl="0" algn="ctr">
              <a:lnSpc>
                <a:spcPct val="115000"/>
              </a:lnSpc>
              <a:spcBef>
                <a:spcPts val="0"/>
              </a:spcBef>
              <a:spcAft>
                <a:spcPts val="0"/>
              </a:spcAft>
              <a:buNone/>
            </a:pPr>
            <a:r>
              <a:rPr lang="es-419" sz="2000">
                <a:solidFill>
                  <a:srgbClr val="38761D"/>
                </a:solidFill>
                <a:highlight>
                  <a:srgbClr val="FFFFFF"/>
                </a:highlight>
                <a:latin typeface="Helvetica Neue Light"/>
                <a:ea typeface="Helvetica Neue Light"/>
                <a:cs typeface="Helvetica Neue Light"/>
                <a:sym typeface="Helvetica Neue Light"/>
              </a:rPr>
              <a:t>Acción =&gt; Limpieza =&gt; Acción =&gt; Limpieza</a:t>
            </a:r>
            <a:br>
              <a:rPr lang="es-419" sz="2000">
                <a:solidFill>
                  <a:schemeClr val="dk1"/>
                </a:solidFill>
                <a:highlight>
                  <a:srgbClr val="FFFFFF"/>
                </a:highlight>
                <a:latin typeface="Helvetica Neue Light"/>
                <a:ea typeface="Helvetica Neue Light"/>
                <a:cs typeface="Helvetica Neue Light"/>
                <a:sym typeface="Helvetica Neue Light"/>
              </a:rPr>
            </a:br>
            <a:r>
              <a:rPr lang="es-419" sz="2000">
                <a:solidFill>
                  <a:schemeClr val="dk1"/>
                </a:solidFill>
                <a:highlight>
                  <a:srgbClr val="FFFFFF"/>
                </a:highlight>
                <a:latin typeface="Helvetica Neue Light"/>
                <a:ea typeface="Helvetica Neue Light"/>
                <a:cs typeface="Helvetica Neue Light"/>
                <a:sym typeface="Helvetica Neue Light"/>
              </a:rPr>
              <a:t>y nunca</a:t>
            </a:r>
            <a:br>
              <a:rPr lang="es-419" sz="2000">
                <a:solidFill>
                  <a:schemeClr val="dk1"/>
                </a:solidFill>
                <a:highlight>
                  <a:srgbClr val="FFFFFF"/>
                </a:highlight>
                <a:latin typeface="Helvetica Neue Light"/>
                <a:ea typeface="Helvetica Neue Light"/>
                <a:cs typeface="Helvetica Neue Light"/>
                <a:sym typeface="Helvetica Neue Light"/>
              </a:rPr>
            </a:br>
            <a:r>
              <a:rPr lang="es-419" sz="2000">
                <a:solidFill>
                  <a:srgbClr val="FF0000"/>
                </a:solidFill>
                <a:highlight>
                  <a:srgbClr val="FFFFFF"/>
                </a:highlight>
                <a:latin typeface="Helvetica Neue Light"/>
                <a:ea typeface="Helvetica Neue Light"/>
                <a:cs typeface="Helvetica Neue Light"/>
                <a:sym typeface="Helvetica Neue Light"/>
              </a:rPr>
              <a:t>Acción =&gt; Acción =&gt; Acción =&gt; Limpieza</a:t>
            </a:r>
            <a:endParaRPr sz="2000">
              <a:solidFill>
                <a:srgbClr val="FF0000"/>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rPr lang="es-419" sz="2000">
                <a:solidFill>
                  <a:schemeClr val="dk1"/>
                </a:solidFill>
                <a:highlight>
                  <a:srgbClr val="FFFFFF"/>
                </a:highlight>
                <a:latin typeface="Helvetica Neue Light"/>
                <a:ea typeface="Helvetica Neue Light"/>
                <a:cs typeface="Helvetica Neue Light"/>
                <a:sym typeface="Helvetica Neue Light"/>
              </a:rPr>
              <a:t>Cualquier acción en un </a:t>
            </a:r>
            <a:r>
              <a:rPr b="1" lang="es-419" sz="2000">
                <a:solidFill>
                  <a:schemeClr val="dk1"/>
                </a:solidFill>
                <a:highlight>
                  <a:srgbClr val="FFFFFF"/>
                </a:highlight>
                <a:latin typeface="Helvetica Neue"/>
                <a:ea typeface="Helvetica Neue"/>
                <a:cs typeface="Helvetica Neue"/>
                <a:sym typeface="Helvetica Neue"/>
              </a:rPr>
              <a:t>effect </a:t>
            </a:r>
            <a:r>
              <a:rPr lang="es-419" sz="2000">
                <a:solidFill>
                  <a:schemeClr val="dk1"/>
                </a:solidFill>
                <a:highlight>
                  <a:srgbClr val="FFFFFF"/>
                </a:highlight>
                <a:latin typeface="Helvetica Neue Light"/>
                <a:ea typeface="Helvetica Neue Light"/>
                <a:cs typeface="Helvetica Neue Light"/>
                <a:sym typeface="Helvetica Neue Light"/>
              </a:rPr>
              <a:t>tiene una acción opuesta de limpieza, que será ejecutada antes de poder volver a ejecutar la acción.</a:t>
            </a:r>
            <a:endParaRPr sz="20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t/>
            </a:r>
            <a:endParaRPr sz="17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t/>
            </a:r>
            <a:endParaRPr sz="1900">
              <a:solidFill>
                <a:schemeClr val="dk1"/>
              </a:solidFill>
              <a:highlight>
                <a:srgbClr val="FFFFFF"/>
              </a:highlight>
              <a:latin typeface="Helvetica Neue Light"/>
              <a:ea typeface="Helvetica Neue Light"/>
              <a:cs typeface="Helvetica Neue Light"/>
              <a:sym typeface="Helvetica Neue Ligh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F89D2"/>
            </a:gs>
            <a:gs pos="100000">
              <a:srgbClr val="E0FF00"/>
            </a:gs>
          </a:gsLst>
          <a:lin ang="10800025" scaled="0"/>
        </a:gradFill>
      </p:bgPr>
    </p:bg>
    <p:spTree>
      <p:nvGrpSpPr>
        <p:cNvPr id="141" name="Shape 141"/>
        <p:cNvGrpSpPr/>
        <p:nvPr/>
      </p:nvGrpSpPr>
      <p:grpSpPr>
        <a:xfrm>
          <a:off x="0" y="0"/>
          <a:ext cx="0" cy="0"/>
          <a:chOff x="0" y="0"/>
          <a:chExt cx="0" cy="0"/>
        </a:xfrm>
      </p:grpSpPr>
      <p:sp>
        <p:nvSpPr>
          <p:cNvPr id="142" name="Google Shape;142;p32"/>
          <p:cNvSpPr txBox="1"/>
          <p:nvPr/>
        </p:nvSpPr>
        <p:spPr>
          <a:xfrm>
            <a:off x="1398000" y="2077200"/>
            <a:ext cx="63480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419" sz="3600" u="none" cap="none" strike="noStrike">
                <a:solidFill>
                  <a:srgbClr val="121212"/>
                </a:solidFill>
                <a:latin typeface="Anton"/>
                <a:ea typeface="Anton"/>
                <a:cs typeface="Anton"/>
                <a:sym typeface="Anton"/>
              </a:rPr>
              <a:t>MAPA DE CONCEPTOS</a:t>
            </a:r>
            <a:endParaRPr b="0" i="1" sz="3600" u="none" cap="none" strike="noStrike">
              <a:solidFill>
                <a:srgbClr val="121212"/>
              </a:solidFill>
              <a:latin typeface="Anton"/>
              <a:ea typeface="Anton"/>
              <a:cs typeface="Anton"/>
              <a:sym typeface="Anton"/>
            </a:endParaRPr>
          </a:p>
        </p:txBody>
      </p:sp>
      <p:pic>
        <p:nvPicPr>
          <p:cNvPr id="143" name="Google Shape;143;p32"/>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2" name="Shape 612"/>
        <p:cNvGrpSpPr/>
        <p:nvPr/>
      </p:nvGrpSpPr>
      <p:grpSpPr>
        <a:xfrm>
          <a:off x="0" y="0"/>
          <a:ext cx="0" cy="0"/>
          <a:chOff x="0" y="0"/>
          <a:chExt cx="0" cy="0"/>
        </a:xfrm>
      </p:grpSpPr>
      <p:pic>
        <p:nvPicPr>
          <p:cNvPr id="613" name="Google Shape;613;p86"/>
          <p:cNvPicPr preferRelativeResize="0"/>
          <p:nvPr/>
        </p:nvPicPr>
        <p:blipFill>
          <a:blip r:embed="rId3">
            <a:alphaModFix/>
          </a:blip>
          <a:stretch>
            <a:fillRect/>
          </a:stretch>
        </p:blipFill>
        <p:spPr>
          <a:xfrm>
            <a:off x="7567925" y="4659625"/>
            <a:ext cx="1186526" cy="330675"/>
          </a:xfrm>
          <a:prstGeom prst="rect">
            <a:avLst/>
          </a:prstGeom>
          <a:noFill/>
          <a:ln>
            <a:noFill/>
          </a:ln>
        </p:spPr>
      </p:pic>
      <p:graphicFrame>
        <p:nvGraphicFramePr>
          <p:cNvPr id="614" name="Google Shape;614;p86"/>
          <p:cNvGraphicFramePr/>
          <p:nvPr/>
        </p:nvGraphicFramePr>
        <p:xfrm>
          <a:off x="468013" y="1575975"/>
          <a:ext cx="3000000" cy="3000000"/>
        </p:xfrm>
        <a:graphic>
          <a:graphicData uri="http://schemas.openxmlformats.org/drawingml/2006/table">
            <a:tbl>
              <a:tblPr>
                <a:noFill/>
                <a:tableStyleId>{92CACA35-26BF-4B51-B952-FEF7FD7BF65E}</a:tableStyleId>
              </a:tblPr>
              <a:tblGrid>
                <a:gridCol w="3839500"/>
                <a:gridCol w="4229275"/>
              </a:tblGrid>
              <a:tr h="657125">
                <a:tc>
                  <a:txBody>
                    <a:bodyPr/>
                    <a:lstStyle/>
                    <a:p>
                      <a:pPr indent="0" lvl="0" marL="0" rtl="0" algn="l">
                        <a:spcBef>
                          <a:spcPts val="0"/>
                        </a:spcBef>
                        <a:spcAft>
                          <a:spcPts val="0"/>
                        </a:spcAft>
                        <a:buNone/>
                      </a:pPr>
                      <a:r>
                        <a:rPr lang="es-419" sz="1600">
                          <a:latin typeface="Helvetica Neue Light"/>
                          <a:ea typeface="Helvetica Neue Light"/>
                          <a:cs typeface="Helvetica Neue Light"/>
                          <a:sym typeface="Helvetica Neue Light"/>
                        </a:rPr>
                        <a:t>Si declaro</a:t>
                      </a:r>
                      <a:endParaRPr sz="1600">
                        <a:latin typeface="Helvetica Neue Light"/>
                        <a:ea typeface="Helvetica Neue Light"/>
                        <a:cs typeface="Helvetica Neue Light"/>
                        <a:sym typeface="Helvetica Neue Light"/>
                      </a:endParaRPr>
                    </a:p>
                    <a:p>
                      <a:pPr indent="0" lvl="0" marL="0" rtl="0" algn="l">
                        <a:spcBef>
                          <a:spcPts val="0"/>
                        </a:spcBef>
                        <a:spcAft>
                          <a:spcPts val="0"/>
                        </a:spcAft>
                        <a:buNone/>
                      </a:pPr>
                      <a:r>
                        <a:rPr lang="es-419" sz="1600">
                          <a:latin typeface="Helvetica Neue Light"/>
                          <a:ea typeface="Helvetica Neue Light"/>
                          <a:cs typeface="Helvetica Neue Light"/>
                          <a:sym typeface="Helvetica Neue Light"/>
                        </a:rPr>
                        <a:t>useEffect(() =&gt; { //Accion; return </a:t>
                      </a:r>
                      <a:r>
                        <a:rPr b="1" lang="es-419" sz="1600">
                          <a:latin typeface="Helvetica Neue"/>
                          <a:ea typeface="Helvetica Neue"/>
                          <a:cs typeface="Helvetica Neue"/>
                          <a:sym typeface="Helvetica Neue"/>
                        </a:rPr>
                        <a:t>cleanup-fn </a:t>
                      </a:r>
                      <a:r>
                        <a:rPr lang="es-419" sz="1600">
                          <a:latin typeface="Helvetica Neue Light"/>
                          <a:ea typeface="Helvetica Neue Light"/>
                          <a:cs typeface="Helvetica Neue Light"/>
                          <a:sym typeface="Helvetica Neue Light"/>
                        </a:rPr>
                        <a:t>})</a:t>
                      </a:r>
                      <a:endParaRPr sz="1600">
                        <a:latin typeface="Helvetica Neue Light"/>
                        <a:ea typeface="Helvetica Neue Light"/>
                        <a:cs typeface="Helvetica Neue Light"/>
                        <a:sym typeface="Helvetica Neue Light"/>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s-419" sz="1600">
                          <a:latin typeface="Helvetica Neue Light"/>
                          <a:ea typeface="Helvetica Neue Light"/>
                          <a:cs typeface="Helvetica Neue Light"/>
                          <a:sym typeface="Helvetica Neue Light"/>
                        </a:rPr>
                        <a:t>Si mi acción se ejecuta el montado y </a:t>
                      </a:r>
                      <a:r>
                        <a:rPr b="1" lang="es-419" sz="1600">
                          <a:latin typeface="Helvetica Neue"/>
                          <a:ea typeface="Helvetica Neue"/>
                          <a:cs typeface="Helvetica Neue"/>
                          <a:sym typeface="Helvetica Neue"/>
                        </a:rPr>
                        <a:t>en cada render</a:t>
                      </a:r>
                      <a:r>
                        <a:rPr lang="es-419" sz="1600">
                          <a:latin typeface="Helvetica Neue Light"/>
                          <a:ea typeface="Helvetica Neue Light"/>
                          <a:cs typeface="Helvetica Neue Light"/>
                          <a:sym typeface="Helvetica Neue Light"/>
                        </a:rPr>
                        <a:t>, mi limpieza se ejecuta </a:t>
                      </a:r>
                      <a:r>
                        <a:rPr b="1" lang="es-419" sz="1600">
                          <a:latin typeface="Helvetica Neue"/>
                          <a:ea typeface="Helvetica Neue"/>
                          <a:cs typeface="Helvetica Neue"/>
                          <a:sym typeface="Helvetica Neue"/>
                        </a:rPr>
                        <a:t>en cada render</a:t>
                      </a:r>
                      <a:r>
                        <a:rPr lang="es-419" sz="1600">
                          <a:latin typeface="Helvetica Neue Light"/>
                          <a:ea typeface="Helvetica Neue Light"/>
                          <a:cs typeface="Helvetica Neue Light"/>
                          <a:sym typeface="Helvetica Neue Light"/>
                        </a:rPr>
                        <a:t>.</a:t>
                      </a:r>
                      <a:endParaRPr sz="1600">
                        <a:latin typeface="Helvetica Neue Light"/>
                        <a:ea typeface="Helvetica Neue Light"/>
                        <a:cs typeface="Helvetica Neue Light"/>
                        <a:sym typeface="Helvetica Neue Light"/>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603475">
                <a:tc>
                  <a:txBody>
                    <a:bodyPr/>
                    <a:lstStyle/>
                    <a:p>
                      <a:pPr indent="0" lvl="0" marL="0" rtl="0" algn="l">
                        <a:spcBef>
                          <a:spcPts val="0"/>
                        </a:spcBef>
                        <a:spcAft>
                          <a:spcPts val="0"/>
                        </a:spcAft>
                        <a:buClr>
                          <a:schemeClr val="dk1"/>
                        </a:buClr>
                        <a:buSzPts val="1100"/>
                        <a:buFont typeface="Arial"/>
                        <a:buNone/>
                      </a:pPr>
                      <a:r>
                        <a:rPr lang="es-419" sz="1600">
                          <a:solidFill>
                            <a:schemeClr val="dk1"/>
                          </a:solidFill>
                          <a:latin typeface="Helvetica Neue Light"/>
                          <a:ea typeface="Helvetica Neue Light"/>
                          <a:cs typeface="Helvetica Neue Light"/>
                          <a:sym typeface="Helvetica Neue Light"/>
                        </a:rPr>
                        <a:t>Si declaro</a:t>
                      </a:r>
                      <a:endParaRPr sz="1600">
                        <a:solidFill>
                          <a:schemeClr val="dk1"/>
                        </a:solidFill>
                        <a:latin typeface="Helvetica Neue Light"/>
                        <a:ea typeface="Helvetica Neue Light"/>
                        <a:cs typeface="Helvetica Neue Light"/>
                        <a:sym typeface="Helvetica Neue Light"/>
                      </a:endParaRPr>
                    </a:p>
                    <a:p>
                      <a:pPr indent="0" lvl="0" marL="0" rtl="0" algn="l">
                        <a:spcBef>
                          <a:spcPts val="0"/>
                        </a:spcBef>
                        <a:spcAft>
                          <a:spcPts val="0"/>
                        </a:spcAft>
                        <a:buClr>
                          <a:schemeClr val="dk1"/>
                        </a:buClr>
                        <a:buSzPts val="1100"/>
                        <a:buFont typeface="Arial"/>
                        <a:buNone/>
                      </a:pPr>
                      <a:r>
                        <a:rPr lang="es-419" sz="1600">
                          <a:solidFill>
                            <a:schemeClr val="dk1"/>
                          </a:solidFill>
                          <a:latin typeface="Helvetica Neue Light"/>
                          <a:ea typeface="Helvetica Neue Light"/>
                          <a:cs typeface="Helvetica Neue Light"/>
                          <a:sym typeface="Helvetica Neue Light"/>
                        </a:rPr>
                        <a:t>useEffect(() =&gt; { return </a:t>
                      </a:r>
                      <a:r>
                        <a:rPr b="1" lang="es-419" sz="1600">
                          <a:solidFill>
                            <a:schemeClr val="dk1"/>
                          </a:solidFill>
                          <a:latin typeface="Helvetica Neue"/>
                          <a:ea typeface="Helvetica Neue"/>
                          <a:cs typeface="Helvetica Neue"/>
                          <a:sym typeface="Helvetica Neue"/>
                        </a:rPr>
                        <a:t>cleanup-fn </a:t>
                      </a:r>
                      <a:r>
                        <a:rPr lang="es-419" sz="1600">
                          <a:solidFill>
                            <a:schemeClr val="dk1"/>
                          </a:solidFill>
                          <a:latin typeface="Helvetica Neue Light"/>
                          <a:ea typeface="Helvetica Neue Light"/>
                          <a:cs typeface="Helvetica Neue Light"/>
                          <a:sym typeface="Helvetica Neue Light"/>
                        </a:rPr>
                        <a:t>}, [])</a:t>
                      </a:r>
                      <a:endParaRPr sz="1600">
                        <a:latin typeface="Helvetica Neue Light"/>
                        <a:ea typeface="Helvetica Neue Light"/>
                        <a:cs typeface="Helvetica Neue Light"/>
                        <a:sym typeface="Helvetica Neue Light"/>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s-419" sz="1600">
                          <a:solidFill>
                            <a:schemeClr val="dk1"/>
                          </a:solidFill>
                          <a:latin typeface="Helvetica Neue Light"/>
                          <a:ea typeface="Helvetica Neue Light"/>
                          <a:cs typeface="Helvetica Neue Light"/>
                          <a:sym typeface="Helvetica Neue Light"/>
                        </a:rPr>
                        <a:t>Si mi acción se realiza </a:t>
                      </a:r>
                      <a:r>
                        <a:rPr b="1" lang="es-419" sz="1600">
                          <a:solidFill>
                            <a:schemeClr val="dk1"/>
                          </a:solidFill>
                          <a:latin typeface="Helvetica Neue"/>
                          <a:ea typeface="Helvetica Neue"/>
                          <a:cs typeface="Helvetica Neue"/>
                          <a:sym typeface="Helvetica Neue"/>
                        </a:rPr>
                        <a:t>al montar</a:t>
                      </a:r>
                      <a:r>
                        <a:rPr lang="es-419" sz="1600">
                          <a:solidFill>
                            <a:schemeClr val="dk1"/>
                          </a:solidFill>
                          <a:latin typeface="Helvetica Neue Light"/>
                          <a:ea typeface="Helvetica Neue Light"/>
                          <a:cs typeface="Helvetica Neue Light"/>
                          <a:sym typeface="Helvetica Neue Light"/>
                        </a:rPr>
                        <a:t>, la limpieza será </a:t>
                      </a:r>
                      <a:r>
                        <a:rPr b="1" lang="es-419" sz="1600">
                          <a:solidFill>
                            <a:schemeClr val="dk1"/>
                          </a:solidFill>
                          <a:latin typeface="Helvetica Neue"/>
                          <a:ea typeface="Helvetica Neue"/>
                          <a:cs typeface="Helvetica Neue"/>
                          <a:sym typeface="Helvetica Neue"/>
                        </a:rPr>
                        <a:t>únicamente al desmontar </a:t>
                      </a:r>
                      <a:r>
                        <a:rPr lang="es-419" sz="1600">
                          <a:solidFill>
                            <a:schemeClr val="dk1"/>
                          </a:solidFill>
                          <a:latin typeface="Helvetica Neue Light"/>
                          <a:ea typeface="Helvetica Neue Light"/>
                          <a:cs typeface="Helvetica Neue Light"/>
                          <a:sym typeface="Helvetica Neue Light"/>
                        </a:rPr>
                        <a:t>el componente</a:t>
                      </a:r>
                      <a:endParaRPr sz="1600">
                        <a:latin typeface="Helvetica Neue Light"/>
                        <a:ea typeface="Helvetica Neue Light"/>
                        <a:cs typeface="Helvetica Neue Light"/>
                        <a:sym typeface="Helvetica Neue Light"/>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603475">
                <a:tc>
                  <a:txBody>
                    <a:bodyPr/>
                    <a:lstStyle/>
                    <a:p>
                      <a:pPr indent="0" lvl="0" marL="0" rtl="0" algn="l">
                        <a:spcBef>
                          <a:spcPts val="0"/>
                        </a:spcBef>
                        <a:spcAft>
                          <a:spcPts val="0"/>
                        </a:spcAft>
                        <a:buNone/>
                      </a:pPr>
                      <a:r>
                        <a:rPr lang="es-419" sz="1600">
                          <a:latin typeface="Helvetica Neue Light"/>
                          <a:ea typeface="Helvetica Neue Light"/>
                          <a:cs typeface="Helvetica Neue Light"/>
                          <a:sym typeface="Helvetica Neue Light"/>
                        </a:rPr>
                        <a:t>Si declaro</a:t>
                      </a:r>
                      <a:endParaRPr sz="1600">
                        <a:latin typeface="Helvetica Neue Light"/>
                        <a:ea typeface="Helvetica Neue Light"/>
                        <a:cs typeface="Helvetica Neue Light"/>
                        <a:sym typeface="Helvetica Neue Light"/>
                      </a:endParaRPr>
                    </a:p>
                    <a:p>
                      <a:pPr indent="0" lvl="0" marL="0" rtl="0" algn="l">
                        <a:spcBef>
                          <a:spcPts val="0"/>
                        </a:spcBef>
                        <a:spcAft>
                          <a:spcPts val="0"/>
                        </a:spcAft>
                        <a:buClr>
                          <a:schemeClr val="dk1"/>
                        </a:buClr>
                        <a:buSzPts val="1100"/>
                        <a:buFont typeface="Arial"/>
                        <a:buNone/>
                      </a:pPr>
                      <a:r>
                        <a:rPr lang="es-419" sz="1600">
                          <a:solidFill>
                            <a:schemeClr val="dk1"/>
                          </a:solidFill>
                          <a:latin typeface="Helvetica Neue Light"/>
                          <a:ea typeface="Helvetica Neue Light"/>
                          <a:cs typeface="Helvetica Neue Light"/>
                          <a:sym typeface="Helvetica Neue Light"/>
                        </a:rPr>
                        <a:t>useEffect(() =&gt; { return </a:t>
                      </a:r>
                      <a:r>
                        <a:rPr b="1" lang="es-419" sz="1600">
                          <a:solidFill>
                            <a:schemeClr val="dk1"/>
                          </a:solidFill>
                          <a:latin typeface="Helvetica Neue"/>
                          <a:ea typeface="Helvetica Neue"/>
                          <a:cs typeface="Helvetica Neue"/>
                          <a:sym typeface="Helvetica Neue"/>
                        </a:rPr>
                        <a:t>cleanup-fn </a:t>
                      </a:r>
                      <a:r>
                        <a:rPr lang="es-419" sz="1600">
                          <a:solidFill>
                            <a:schemeClr val="dk1"/>
                          </a:solidFill>
                          <a:latin typeface="Helvetica Neue Light"/>
                          <a:ea typeface="Helvetica Neue Light"/>
                          <a:cs typeface="Helvetica Neue Light"/>
                          <a:sym typeface="Helvetica Neue Light"/>
                        </a:rPr>
                        <a:t>}, [prop])</a:t>
                      </a:r>
                      <a:endParaRPr sz="1600">
                        <a:latin typeface="Helvetica Neue Light"/>
                        <a:ea typeface="Helvetica Neue Light"/>
                        <a:cs typeface="Helvetica Neue Light"/>
                        <a:sym typeface="Helvetica Neue Light"/>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s-419" sz="1600">
                          <a:latin typeface="Helvetica Neue Light"/>
                          <a:ea typeface="Helvetica Neue Light"/>
                          <a:cs typeface="Helvetica Neue Light"/>
                          <a:sym typeface="Helvetica Neue Light"/>
                        </a:rPr>
                        <a:t>Mi acción se realizará al montar, y antes del próximo cambio de prop se hará una limpieza y recién ahí se ejecutará la acción</a:t>
                      </a:r>
                      <a:endParaRPr sz="1600">
                        <a:latin typeface="Helvetica Neue Light"/>
                        <a:ea typeface="Helvetica Neue Light"/>
                        <a:cs typeface="Helvetica Neue Light"/>
                        <a:sym typeface="Helvetica Neue Light"/>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
        <p:nvSpPr>
          <p:cNvPr id="615" name="Google Shape;615;p86"/>
          <p:cNvSpPr txBox="1"/>
          <p:nvPr/>
        </p:nvSpPr>
        <p:spPr>
          <a:xfrm>
            <a:off x="1408500" y="415475"/>
            <a:ext cx="6187800" cy="556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s-419" sz="3000">
                <a:latin typeface="Anton"/>
                <a:ea typeface="Anton"/>
                <a:cs typeface="Anton"/>
                <a:sym typeface="Anton"/>
              </a:rPr>
              <a:t>EJEMPLOS/CHEATSHEET</a:t>
            </a:r>
            <a:endParaRPr i="1" sz="3000">
              <a:latin typeface="Anton"/>
              <a:ea typeface="Anton"/>
              <a:cs typeface="Anton"/>
              <a:sym typeface="Anton"/>
            </a:endParaRPr>
          </a:p>
          <a:p>
            <a:pPr indent="0" lvl="0" marL="0" rtl="0" algn="ctr">
              <a:spcBef>
                <a:spcPts val="0"/>
              </a:spcBef>
              <a:spcAft>
                <a:spcPts val="0"/>
              </a:spcAft>
              <a:buNone/>
            </a:pPr>
            <a:r>
              <a:rPr lang="es-419" sz="2700">
                <a:latin typeface="Anton"/>
                <a:ea typeface="Anton"/>
                <a:cs typeface="Anton"/>
                <a:sym typeface="Anton"/>
              </a:rPr>
              <a:t>useEffect</a:t>
            </a:r>
            <a:endParaRPr sz="2700">
              <a:latin typeface="Anton"/>
              <a:ea typeface="Anton"/>
              <a:cs typeface="Anton"/>
              <a:sym typeface="Anton"/>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9" name="Shape 619"/>
        <p:cNvGrpSpPr/>
        <p:nvPr/>
      </p:nvGrpSpPr>
      <p:grpSpPr>
        <a:xfrm>
          <a:off x="0" y="0"/>
          <a:ext cx="0" cy="0"/>
          <a:chOff x="0" y="0"/>
          <a:chExt cx="0" cy="0"/>
        </a:xfrm>
      </p:grpSpPr>
      <p:sp>
        <p:nvSpPr>
          <p:cNvPr id="620" name="Google Shape;620;p87"/>
          <p:cNvSpPr txBox="1"/>
          <p:nvPr/>
        </p:nvSpPr>
        <p:spPr>
          <a:xfrm>
            <a:off x="804000" y="1654050"/>
            <a:ext cx="7396800" cy="2323500"/>
          </a:xfrm>
          <a:prstGeom prst="rect">
            <a:avLst/>
          </a:prstGeom>
          <a:noFill/>
          <a:ln>
            <a:noFill/>
          </a:ln>
        </p:spPr>
        <p:txBody>
          <a:bodyPr anchorCtr="0" anchor="t" bIns="91425" lIns="91425" spcFirstLastPara="1" rIns="91425" wrap="square" tIns="91425">
            <a:noAutofit/>
          </a:bodyPr>
          <a:lstStyle/>
          <a:p>
            <a:pPr indent="-361950" lvl="0" marL="457200" rtl="0" algn="l">
              <a:lnSpc>
                <a:spcPct val="115000"/>
              </a:lnSpc>
              <a:spcBef>
                <a:spcPts val="0"/>
              </a:spcBef>
              <a:spcAft>
                <a:spcPts val="0"/>
              </a:spcAft>
              <a:buClr>
                <a:srgbClr val="3CEFAB"/>
              </a:buClr>
              <a:buSzPts val="2100"/>
              <a:buFont typeface="Helvetica Neue Light"/>
              <a:buChar char="●"/>
            </a:pPr>
            <a:r>
              <a:rPr lang="es-419" sz="2100">
                <a:solidFill>
                  <a:schemeClr val="dk1"/>
                </a:solidFill>
                <a:highlight>
                  <a:schemeClr val="lt1"/>
                </a:highlight>
                <a:latin typeface="Helvetica Neue Light"/>
                <a:ea typeface="Helvetica Neue Light"/>
                <a:cs typeface="Helvetica Neue Light"/>
                <a:sym typeface="Helvetica Neue Light"/>
              </a:rPr>
              <a:t>Toda acción del effect-hook se ejecuta al montar.</a:t>
            </a:r>
            <a:endParaRPr sz="2100">
              <a:solidFill>
                <a:schemeClr val="dk1"/>
              </a:solidFill>
              <a:highlight>
                <a:schemeClr val="lt1"/>
              </a:highlight>
              <a:latin typeface="Helvetica Neue Light"/>
              <a:ea typeface="Helvetica Neue Light"/>
              <a:cs typeface="Helvetica Neue Light"/>
              <a:sym typeface="Helvetica Neue Light"/>
            </a:endParaRPr>
          </a:p>
          <a:p>
            <a:pPr indent="0" lvl="0" marL="457200" rtl="0" algn="l">
              <a:lnSpc>
                <a:spcPct val="115000"/>
              </a:lnSpc>
              <a:spcBef>
                <a:spcPts val="0"/>
              </a:spcBef>
              <a:spcAft>
                <a:spcPts val="0"/>
              </a:spcAft>
              <a:buNone/>
            </a:pPr>
            <a:r>
              <a:t/>
            </a:r>
            <a:endParaRPr sz="1300">
              <a:solidFill>
                <a:schemeClr val="dk1"/>
              </a:solidFill>
              <a:highlight>
                <a:schemeClr val="lt1"/>
              </a:highlight>
              <a:latin typeface="Helvetica Neue Light"/>
              <a:ea typeface="Helvetica Neue Light"/>
              <a:cs typeface="Helvetica Neue Light"/>
              <a:sym typeface="Helvetica Neue Light"/>
            </a:endParaRPr>
          </a:p>
          <a:p>
            <a:pPr indent="-361950" lvl="0" marL="457200" rtl="0" algn="l">
              <a:lnSpc>
                <a:spcPct val="115000"/>
              </a:lnSpc>
              <a:spcBef>
                <a:spcPts val="0"/>
              </a:spcBef>
              <a:spcAft>
                <a:spcPts val="0"/>
              </a:spcAft>
              <a:buClr>
                <a:srgbClr val="3CEFAB"/>
              </a:buClr>
              <a:buSzPts val="2100"/>
              <a:buFont typeface="Helvetica Neue Light"/>
              <a:buChar char="●"/>
            </a:pPr>
            <a:r>
              <a:rPr lang="es-419" sz="2100">
                <a:solidFill>
                  <a:schemeClr val="dk1"/>
                </a:solidFill>
                <a:highlight>
                  <a:schemeClr val="lt1"/>
                </a:highlight>
                <a:latin typeface="Helvetica Neue Light"/>
                <a:ea typeface="Helvetica Neue Light"/>
                <a:cs typeface="Helvetica Neue Light"/>
                <a:sym typeface="Helvetica Neue Light"/>
              </a:rPr>
              <a:t>Ningún efecto bloquea el render.</a:t>
            </a:r>
            <a:endParaRPr sz="2100">
              <a:solidFill>
                <a:schemeClr val="dk1"/>
              </a:solidFill>
              <a:highlight>
                <a:schemeClr val="lt1"/>
              </a:highlight>
              <a:latin typeface="Helvetica Neue Light"/>
              <a:ea typeface="Helvetica Neue Light"/>
              <a:cs typeface="Helvetica Neue Light"/>
              <a:sym typeface="Helvetica Neue Light"/>
            </a:endParaRPr>
          </a:p>
          <a:p>
            <a:pPr indent="0" lvl="0" marL="457200" rtl="0" algn="l">
              <a:lnSpc>
                <a:spcPct val="115000"/>
              </a:lnSpc>
              <a:spcBef>
                <a:spcPts val="0"/>
              </a:spcBef>
              <a:spcAft>
                <a:spcPts val="0"/>
              </a:spcAft>
              <a:buNone/>
            </a:pPr>
            <a:r>
              <a:t/>
            </a:r>
            <a:endParaRPr sz="1500">
              <a:solidFill>
                <a:schemeClr val="dk1"/>
              </a:solidFill>
              <a:highlight>
                <a:schemeClr val="lt1"/>
              </a:highlight>
              <a:latin typeface="Helvetica Neue Light"/>
              <a:ea typeface="Helvetica Neue Light"/>
              <a:cs typeface="Helvetica Neue Light"/>
              <a:sym typeface="Helvetica Neue Light"/>
            </a:endParaRPr>
          </a:p>
          <a:p>
            <a:pPr indent="-361950" lvl="0" marL="457200" rtl="0" algn="l">
              <a:lnSpc>
                <a:spcPct val="115000"/>
              </a:lnSpc>
              <a:spcBef>
                <a:spcPts val="0"/>
              </a:spcBef>
              <a:spcAft>
                <a:spcPts val="0"/>
              </a:spcAft>
              <a:buClr>
                <a:srgbClr val="3CEFAB"/>
              </a:buClr>
              <a:buSzPts val="2100"/>
              <a:buFont typeface="Didact Gothic"/>
              <a:buChar char="●"/>
            </a:pPr>
            <a:r>
              <a:rPr lang="es-419" sz="2100">
                <a:solidFill>
                  <a:schemeClr val="dk1"/>
                </a:solidFill>
                <a:highlight>
                  <a:schemeClr val="lt1"/>
                </a:highlight>
                <a:latin typeface="Helvetica Neue Light"/>
                <a:ea typeface="Helvetica Neue Light"/>
                <a:cs typeface="Helvetica Neue Light"/>
                <a:sym typeface="Helvetica Neue Light"/>
              </a:rPr>
              <a:t>Todas las acciones y limpiezas se realizan en orden.</a:t>
            </a:r>
            <a:endParaRPr sz="2100">
              <a:solidFill>
                <a:schemeClr val="dk1"/>
              </a:solidFill>
              <a:highlight>
                <a:schemeClr val="lt1"/>
              </a:highlight>
              <a:latin typeface="Helvetica Neue Light"/>
              <a:ea typeface="Helvetica Neue Light"/>
              <a:cs typeface="Helvetica Neue Light"/>
              <a:sym typeface="Helvetica Neue Light"/>
            </a:endParaRPr>
          </a:p>
          <a:p>
            <a:pPr indent="0" lvl="0" marL="457200" rtl="0" algn="l">
              <a:lnSpc>
                <a:spcPct val="115000"/>
              </a:lnSpc>
              <a:spcBef>
                <a:spcPts val="0"/>
              </a:spcBef>
              <a:spcAft>
                <a:spcPts val="0"/>
              </a:spcAft>
              <a:buNone/>
            </a:pPr>
            <a:r>
              <a:t/>
            </a:r>
            <a:endParaRPr>
              <a:solidFill>
                <a:schemeClr val="dk1"/>
              </a:solidFill>
              <a:highlight>
                <a:schemeClr val="lt1"/>
              </a:highlight>
              <a:latin typeface="Helvetica Neue Light"/>
              <a:ea typeface="Helvetica Neue Light"/>
              <a:cs typeface="Helvetica Neue Light"/>
              <a:sym typeface="Helvetica Neue Light"/>
            </a:endParaRPr>
          </a:p>
          <a:p>
            <a:pPr indent="-361950" lvl="0" marL="457200" rtl="0" algn="l">
              <a:lnSpc>
                <a:spcPct val="115000"/>
              </a:lnSpc>
              <a:spcBef>
                <a:spcPts val="0"/>
              </a:spcBef>
              <a:spcAft>
                <a:spcPts val="0"/>
              </a:spcAft>
              <a:buClr>
                <a:srgbClr val="3CEFAB"/>
              </a:buClr>
              <a:buSzPts val="2100"/>
              <a:buFont typeface="Helvetica Neue Light"/>
              <a:buChar char="●"/>
            </a:pPr>
            <a:r>
              <a:rPr lang="es-419" sz="2100">
                <a:solidFill>
                  <a:schemeClr val="dk1"/>
                </a:solidFill>
                <a:highlight>
                  <a:schemeClr val="lt1"/>
                </a:highlight>
                <a:latin typeface="Helvetica Neue Light"/>
                <a:ea typeface="Helvetica Neue Light"/>
                <a:cs typeface="Helvetica Neue Light"/>
                <a:sym typeface="Helvetica Neue Light"/>
              </a:rPr>
              <a:t>Si modifico el state incluido en los filtros propios habrá un loop infinito.</a:t>
            </a:r>
            <a:endParaRPr sz="2100">
              <a:solidFill>
                <a:schemeClr val="dk1"/>
              </a:solidFill>
              <a:highlight>
                <a:schemeClr val="lt1"/>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t/>
            </a:r>
            <a:endParaRPr sz="25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t/>
            </a:r>
            <a:endParaRPr sz="25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t/>
            </a:r>
            <a:endParaRPr sz="2200">
              <a:solidFill>
                <a:schemeClr val="dk1"/>
              </a:solidFill>
              <a:highlight>
                <a:srgbClr val="FFFFFF"/>
              </a:highlight>
              <a:latin typeface="Helvetica Neue Light"/>
              <a:ea typeface="Helvetica Neue Light"/>
              <a:cs typeface="Helvetica Neue Light"/>
              <a:sym typeface="Helvetica Neue Light"/>
            </a:endParaRPr>
          </a:p>
          <a:p>
            <a:pPr indent="0" lvl="0" marL="0" rtl="0" algn="ctr">
              <a:lnSpc>
                <a:spcPct val="115000"/>
              </a:lnSpc>
              <a:spcBef>
                <a:spcPts val="0"/>
              </a:spcBef>
              <a:spcAft>
                <a:spcPts val="0"/>
              </a:spcAft>
              <a:buNone/>
            </a:pPr>
            <a:r>
              <a:t/>
            </a:r>
            <a:endParaRPr sz="2400">
              <a:solidFill>
                <a:schemeClr val="dk1"/>
              </a:solidFill>
              <a:highlight>
                <a:srgbClr val="FFFFFF"/>
              </a:highlight>
              <a:latin typeface="Helvetica Neue Light"/>
              <a:ea typeface="Helvetica Neue Light"/>
              <a:cs typeface="Helvetica Neue Light"/>
              <a:sym typeface="Helvetica Neue Light"/>
            </a:endParaRPr>
          </a:p>
        </p:txBody>
      </p:sp>
      <p:pic>
        <p:nvPicPr>
          <p:cNvPr id="621" name="Google Shape;621;p87"/>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622" name="Google Shape;622;p87"/>
          <p:cNvSpPr txBox="1"/>
          <p:nvPr/>
        </p:nvSpPr>
        <p:spPr>
          <a:xfrm>
            <a:off x="1408500" y="415475"/>
            <a:ext cx="6187800" cy="556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s-419" sz="3000">
                <a:latin typeface="Anton"/>
                <a:ea typeface="Anton"/>
                <a:cs typeface="Anton"/>
                <a:sym typeface="Anton"/>
              </a:rPr>
              <a:t>EJEMPLOS/CHEATSHEET</a:t>
            </a:r>
            <a:endParaRPr i="1" sz="3000">
              <a:latin typeface="Anton"/>
              <a:ea typeface="Anton"/>
              <a:cs typeface="Anton"/>
              <a:sym typeface="Anton"/>
            </a:endParaRPr>
          </a:p>
          <a:p>
            <a:pPr indent="0" lvl="0" marL="0" rtl="0" algn="ctr">
              <a:spcBef>
                <a:spcPts val="0"/>
              </a:spcBef>
              <a:spcAft>
                <a:spcPts val="0"/>
              </a:spcAft>
              <a:buNone/>
            </a:pPr>
            <a:r>
              <a:rPr lang="es-419" sz="2700">
                <a:latin typeface="Anton"/>
                <a:ea typeface="Anton"/>
                <a:cs typeface="Anton"/>
                <a:sym typeface="Anton"/>
              </a:rPr>
              <a:t>useEffect</a:t>
            </a:r>
            <a:endParaRPr sz="2700">
              <a:latin typeface="Anton"/>
              <a:ea typeface="Anton"/>
              <a:cs typeface="Anton"/>
              <a:sym typeface="Anton"/>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6" name="Shape 626"/>
        <p:cNvGrpSpPr/>
        <p:nvPr/>
      </p:nvGrpSpPr>
      <p:grpSpPr>
        <a:xfrm>
          <a:off x="0" y="0"/>
          <a:ext cx="0" cy="0"/>
          <a:chOff x="0" y="0"/>
          <a:chExt cx="0" cy="0"/>
        </a:xfrm>
      </p:grpSpPr>
      <p:sp>
        <p:nvSpPr>
          <p:cNvPr id="627" name="Google Shape;627;p88"/>
          <p:cNvSpPr txBox="1"/>
          <p:nvPr/>
        </p:nvSpPr>
        <p:spPr>
          <a:xfrm>
            <a:off x="615525" y="2953600"/>
            <a:ext cx="7966500" cy="1917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s-419" sz="2000">
                <a:solidFill>
                  <a:schemeClr val="dk1"/>
                </a:solidFill>
                <a:highlight>
                  <a:schemeClr val="lt1"/>
                </a:highlight>
                <a:latin typeface="Helvetica Neue Light"/>
                <a:ea typeface="Helvetica Neue Light"/>
                <a:cs typeface="Helvetica Neue Light"/>
                <a:sym typeface="Helvetica Neue Light"/>
              </a:rPr>
              <a:t>Crear el componente </a:t>
            </a:r>
            <a:r>
              <a:rPr b="1" lang="es-419" sz="2000">
                <a:solidFill>
                  <a:schemeClr val="dk1"/>
                </a:solidFill>
                <a:highlight>
                  <a:schemeClr val="lt1"/>
                </a:highlight>
                <a:latin typeface="Helvetica Neue"/>
                <a:ea typeface="Helvetica Neue"/>
                <a:cs typeface="Helvetica Neue"/>
                <a:sym typeface="Helvetica Neue"/>
              </a:rPr>
              <a:t>ItemCount</a:t>
            </a:r>
            <a:r>
              <a:rPr lang="es-419" sz="2000">
                <a:solidFill>
                  <a:schemeClr val="dk1"/>
                </a:solidFill>
                <a:highlight>
                  <a:schemeClr val="lt1"/>
                </a:highlight>
                <a:latin typeface="Helvetica Neue Light"/>
                <a:ea typeface="Helvetica Neue Light"/>
                <a:cs typeface="Helvetica Neue Light"/>
                <a:sym typeface="Helvetica Neue Light"/>
              </a:rPr>
              <a:t>, para incrementar o decrementar los productos a añadir en el carrito</a:t>
            </a:r>
            <a:endParaRPr i="1" sz="1800">
              <a:solidFill>
                <a:schemeClr val="dk1"/>
              </a:solidFill>
              <a:highlight>
                <a:schemeClr val="lt1"/>
              </a:highlight>
              <a:latin typeface="Helvetica Neue Light"/>
              <a:ea typeface="Helvetica Neue Light"/>
              <a:cs typeface="Helvetica Neue Light"/>
              <a:sym typeface="Helvetica Neue Light"/>
            </a:endParaRPr>
          </a:p>
        </p:txBody>
      </p:sp>
      <p:pic>
        <p:nvPicPr>
          <p:cNvPr id="628" name="Google Shape;628;p88"/>
          <p:cNvPicPr preferRelativeResize="0"/>
          <p:nvPr/>
        </p:nvPicPr>
        <p:blipFill>
          <a:blip r:embed="rId3">
            <a:alphaModFix/>
          </a:blip>
          <a:stretch>
            <a:fillRect/>
          </a:stretch>
        </p:blipFill>
        <p:spPr>
          <a:xfrm>
            <a:off x="7567925" y="4659625"/>
            <a:ext cx="1186526" cy="330675"/>
          </a:xfrm>
          <a:prstGeom prst="rect">
            <a:avLst/>
          </a:prstGeom>
          <a:noFill/>
          <a:ln>
            <a:noFill/>
          </a:ln>
        </p:spPr>
      </p:pic>
      <p:sp>
        <p:nvSpPr>
          <p:cNvPr id="629" name="Google Shape;629;p88"/>
          <p:cNvSpPr txBox="1"/>
          <p:nvPr/>
        </p:nvSpPr>
        <p:spPr>
          <a:xfrm>
            <a:off x="2183550" y="2381800"/>
            <a:ext cx="4776900" cy="571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4000"/>
              <a:buFont typeface="Arial"/>
              <a:buNone/>
            </a:pPr>
            <a:r>
              <a:rPr i="1" lang="es-419" sz="4000">
                <a:solidFill>
                  <a:schemeClr val="dk1"/>
                </a:solidFill>
                <a:latin typeface="Anton"/>
                <a:ea typeface="Anton"/>
                <a:cs typeface="Anton"/>
                <a:sym typeface="Anton"/>
              </a:rPr>
              <a:t>CONTADOR CON BOTÓN</a:t>
            </a:r>
            <a:endParaRPr i="1" sz="4000">
              <a:latin typeface="Anton"/>
              <a:ea typeface="Anton"/>
              <a:cs typeface="Anton"/>
              <a:sym typeface="Anton"/>
            </a:endParaRPr>
          </a:p>
        </p:txBody>
      </p:sp>
      <p:grpSp>
        <p:nvGrpSpPr>
          <p:cNvPr id="630" name="Google Shape;630;p88"/>
          <p:cNvGrpSpPr/>
          <p:nvPr/>
        </p:nvGrpSpPr>
        <p:grpSpPr>
          <a:xfrm>
            <a:off x="3882275" y="959724"/>
            <a:ext cx="1379450" cy="1379450"/>
            <a:chOff x="3882275" y="797424"/>
            <a:chExt cx="1379450" cy="1379450"/>
          </a:xfrm>
        </p:grpSpPr>
        <p:pic>
          <p:nvPicPr>
            <p:cNvPr id="631" name="Google Shape;631;p88"/>
            <p:cNvPicPr preferRelativeResize="0"/>
            <p:nvPr/>
          </p:nvPicPr>
          <p:blipFill rotWithShape="1">
            <a:blip r:embed="rId4">
              <a:alphaModFix/>
            </a:blip>
            <a:srcRect b="0" l="0" r="0" t="0"/>
            <a:stretch/>
          </p:blipFill>
          <p:spPr>
            <a:xfrm>
              <a:off x="3882275" y="797424"/>
              <a:ext cx="1379450" cy="1379450"/>
            </a:xfrm>
            <a:prstGeom prst="rect">
              <a:avLst/>
            </a:prstGeom>
            <a:noFill/>
            <a:ln>
              <a:noFill/>
            </a:ln>
          </p:spPr>
        </p:pic>
        <p:sp>
          <p:nvSpPr>
            <p:cNvPr id="632" name="Google Shape;632;p88"/>
            <p:cNvSpPr/>
            <p:nvPr/>
          </p:nvSpPr>
          <p:spPr>
            <a:xfrm>
              <a:off x="4879825" y="797425"/>
              <a:ext cx="381900" cy="381900"/>
            </a:xfrm>
            <a:prstGeom prst="ellipse">
              <a:avLst/>
            </a:prstGeom>
            <a:solidFill>
              <a:srgbClr val="222222"/>
            </a:solid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b="1" lang="es-419">
                  <a:solidFill>
                    <a:srgbClr val="FFFFFF"/>
                  </a:solidFill>
                  <a:latin typeface="Helvetica Neue"/>
                  <a:ea typeface="Helvetica Neue"/>
                  <a:cs typeface="Helvetica Neue"/>
                  <a:sym typeface="Helvetica Neue"/>
                </a:rPr>
                <a:t>4</a:t>
              </a:r>
              <a:endParaRPr b="1">
                <a:solidFill>
                  <a:srgbClr val="FFFFFF"/>
                </a:solidFill>
                <a:latin typeface="Helvetica Neue"/>
                <a:ea typeface="Helvetica Neue"/>
                <a:cs typeface="Helvetica Neue"/>
                <a:sym typeface="Helvetica Neue"/>
              </a:endParaRPr>
            </a:p>
          </p:txBody>
        </p:sp>
      </p:gr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6" name="Shape 636"/>
        <p:cNvGrpSpPr/>
        <p:nvPr/>
      </p:nvGrpSpPr>
      <p:grpSpPr>
        <a:xfrm>
          <a:off x="0" y="0"/>
          <a:ext cx="0" cy="0"/>
          <a:chOff x="0" y="0"/>
          <a:chExt cx="0" cy="0"/>
        </a:xfrm>
      </p:grpSpPr>
      <p:graphicFrame>
        <p:nvGraphicFramePr>
          <p:cNvPr id="637" name="Google Shape;637;p89"/>
          <p:cNvGraphicFramePr/>
          <p:nvPr/>
        </p:nvGraphicFramePr>
        <p:xfrm>
          <a:off x="153263" y="74575"/>
          <a:ext cx="3000000" cy="3000000"/>
        </p:xfrm>
        <a:graphic>
          <a:graphicData uri="http://schemas.openxmlformats.org/drawingml/2006/table">
            <a:tbl>
              <a:tblPr>
                <a:noFill/>
                <a:tableStyleId>{42FB8A81-DA10-4646-AE50-342BA2FDDC3C}</a:tableStyleId>
              </a:tblPr>
              <a:tblGrid>
                <a:gridCol w="2945825"/>
                <a:gridCol w="3822275"/>
                <a:gridCol w="2069375"/>
              </a:tblGrid>
              <a:tr h="712700">
                <a:tc gridSpan="3">
                  <a:txBody>
                    <a:bodyPr/>
                    <a:lstStyle/>
                    <a:p>
                      <a:pPr indent="0" lvl="0" marL="0" marR="0" rtl="0" algn="l">
                        <a:lnSpc>
                          <a:spcPct val="100000"/>
                        </a:lnSpc>
                        <a:spcBef>
                          <a:spcPts val="0"/>
                        </a:spcBef>
                        <a:spcAft>
                          <a:spcPts val="0"/>
                        </a:spcAft>
                        <a:buClr>
                          <a:srgbClr val="000000"/>
                        </a:buClr>
                        <a:buSzPts val="2400"/>
                        <a:buFont typeface="Arial"/>
                        <a:buNone/>
                      </a:pPr>
                      <a:r>
                        <a:rPr i="1" lang="es-419" sz="2400">
                          <a:solidFill>
                            <a:schemeClr val="dk1"/>
                          </a:solidFill>
                          <a:latin typeface="Anton"/>
                          <a:ea typeface="Anton"/>
                          <a:cs typeface="Anton"/>
                          <a:sym typeface="Anton"/>
                        </a:rPr>
                        <a:t>CONTADOR CON BOTÓN</a:t>
                      </a:r>
                      <a:endParaRPr i="1" sz="2400">
                        <a:solidFill>
                          <a:schemeClr val="dk1"/>
                        </a:solidFill>
                        <a:latin typeface="Anton"/>
                        <a:ea typeface="Anton"/>
                        <a:cs typeface="Anton"/>
                        <a:sym typeface="Anton"/>
                      </a:endParaRPr>
                    </a:p>
                  </a:txBody>
                  <a:tcPr marT="162000"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3CEFAB"/>
                    </a:solidFill>
                  </a:tcPr>
                </a:tc>
                <a:tc hMerge="1"/>
                <a:tc hMerge="1"/>
              </a:tr>
              <a:tr h="1012250">
                <a:tc gridSpan="2">
                  <a:txBody>
                    <a:bodyPr/>
                    <a:lstStyle/>
                    <a:p>
                      <a:pPr indent="0" lvl="0" marL="0" marR="0" rtl="0" algn="l">
                        <a:lnSpc>
                          <a:spcPct val="100000"/>
                        </a:lnSpc>
                        <a:spcBef>
                          <a:spcPts val="0"/>
                        </a:spcBef>
                        <a:spcAft>
                          <a:spcPts val="0"/>
                        </a:spcAft>
                        <a:buClr>
                          <a:srgbClr val="000000"/>
                        </a:buClr>
                        <a:buSzPts val="1600"/>
                        <a:buFont typeface="Arial"/>
                        <a:buNone/>
                      </a:pPr>
                      <a:r>
                        <a:rPr b="1" lang="es-419" sz="1600" u="none" cap="none" strike="noStrike">
                          <a:latin typeface="Helvetica Neue"/>
                          <a:ea typeface="Helvetica Neue"/>
                          <a:cs typeface="Helvetica Neue"/>
                          <a:sym typeface="Helvetica Neue"/>
                        </a:rPr>
                        <a:t>Formato: </a:t>
                      </a:r>
                      <a:r>
                        <a:rPr lang="es-419" sz="1600">
                          <a:solidFill>
                            <a:schemeClr val="dk1"/>
                          </a:solidFill>
                          <a:latin typeface="Helvetica Neue Light"/>
                          <a:ea typeface="Helvetica Neue Light"/>
                          <a:cs typeface="Helvetica Neue Light"/>
                          <a:sym typeface="Helvetica Neue Light"/>
                        </a:rPr>
                        <a:t>link al último commit de tu repositorio en GitHub</a:t>
                      </a:r>
                      <a:r>
                        <a:rPr lang="es-419" sz="1600" u="none" cap="none" strike="noStrike">
                          <a:solidFill>
                            <a:schemeClr val="dk1"/>
                          </a:solidFill>
                          <a:latin typeface="Helvetica Neue Light"/>
                          <a:ea typeface="Helvetica Neue Light"/>
                          <a:cs typeface="Helvetica Neue Light"/>
                          <a:sym typeface="Helvetica Neue Light"/>
                        </a:rPr>
                        <a:t>. </a:t>
                      </a:r>
                      <a:r>
                        <a:rPr lang="es-419" sz="1600">
                          <a:solidFill>
                            <a:schemeClr val="dk1"/>
                          </a:solidFill>
                          <a:latin typeface="Helvetica Neue Light"/>
                          <a:ea typeface="Helvetica Neue Light"/>
                          <a:cs typeface="Helvetica Neue Light"/>
                          <a:sym typeface="Helvetica Neue Light"/>
                        </a:rPr>
                        <a:t>D</a:t>
                      </a:r>
                      <a:r>
                        <a:rPr lang="es-419" sz="1600" u="none" cap="none" strike="noStrike">
                          <a:solidFill>
                            <a:schemeClr val="dk1"/>
                          </a:solidFill>
                          <a:latin typeface="Helvetica Neue Light"/>
                          <a:ea typeface="Helvetica Neue Light"/>
                          <a:cs typeface="Helvetica Neue Light"/>
                          <a:sym typeface="Helvetica Neue Light"/>
                        </a:rPr>
                        <a:t>ebe tener el nombre </a:t>
                      </a:r>
                      <a:r>
                        <a:rPr lang="es-419" sz="1600" u="none" cap="none" strike="noStrike">
                          <a:solidFill>
                            <a:schemeClr val="dk1"/>
                          </a:solidFill>
                          <a:highlight>
                            <a:srgbClr val="A6FFCA"/>
                          </a:highlight>
                          <a:latin typeface="Helvetica Neue Light"/>
                          <a:ea typeface="Helvetica Neue Light"/>
                          <a:cs typeface="Helvetica Neue Light"/>
                          <a:sym typeface="Helvetica Neue Light"/>
                        </a:rPr>
                        <a:t>“Idea+Apellido”</a:t>
                      </a:r>
                      <a:r>
                        <a:rPr lang="es-419" sz="1600" u="none" cap="none" strike="noStrike">
                          <a:solidFill>
                            <a:schemeClr val="dk1"/>
                          </a:solidFill>
                          <a:latin typeface="Helvetica Neue Light"/>
                          <a:ea typeface="Helvetica Neue Light"/>
                          <a:cs typeface="Helvetica Neue Light"/>
                          <a:sym typeface="Helvetica Neue Light"/>
                        </a:rPr>
                        <a:t>. </a:t>
                      </a:r>
                      <a:endParaRPr sz="1600" u="none" cap="none" strike="noStrike">
                        <a:latin typeface="Helvetica Neue Light"/>
                        <a:ea typeface="Helvetica Neue Light"/>
                        <a:cs typeface="Helvetica Neue Light"/>
                        <a:sym typeface="Helvetica Neue Light"/>
                      </a:endParaRPr>
                    </a:p>
                    <a:p>
                      <a:pPr indent="0" lvl="0" marL="0" marR="0" rtl="0" algn="l">
                        <a:lnSpc>
                          <a:spcPct val="100000"/>
                        </a:lnSpc>
                        <a:spcBef>
                          <a:spcPts val="0"/>
                        </a:spcBef>
                        <a:spcAft>
                          <a:spcPts val="0"/>
                        </a:spcAft>
                        <a:buClr>
                          <a:srgbClr val="000000"/>
                        </a:buClr>
                        <a:buSzPts val="1600"/>
                        <a:buFont typeface="Arial"/>
                        <a:buNone/>
                      </a:pPr>
                      <a:r>
                        <a:t/>
                      </a:r>
                      <a:endParaRPr sz="1600" u="none" cap="none" strike="noStrike">
                        <a:latin typeface="Helvetica Neue Light"/>
                        <a:ea typeface="Helvetica Neue Light"/>
                        <a:cs typeface="Helvetica Neue Light"/>
                        <a:sym typeface="Helvetica Neue Light"/>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hMerge="1"/>
                <a:tc>
                  <a:txBody>
                    <a:bodyPr/>
                    <a:lstStyle/>
                    <a:p>
                      <a:pPr indent="0" lvl="0" marL="0" marR="0" rtl="0" algn="ctr">
                        <a:lnSpc>
                          <a:spcPct val="100000"/>
                        </a:lnSpc>
                        <a:spcBef>
                          <a:spcPts val="0"/>
                        </a:spcBef>
                        <a:spcAft>
                          <a:spcPts val="0"/>
                        </a:spcAft>
                        <a:buClr>
                          <a:srgbClr val="000000"/>
                        </a:buClr>
                        <a:buSzPts val="1500"/>
                        <a:buFont typeface="Arial"/>
                        <a:buNone/>
                      </a:pPr>
                      <a:r>
                        <a:t/>
                      </a:r>
                      <a:endParaRPr sz="1500" u="none" cap="none" strike="noStrike">
                        <a:latin typeface="Helvetica Neue"/>
                        <a:ea typeface="Helvetica Neue"/>
                        <a:cs typeface="Helvetica Neue"/>
                        <a:sym typeface="Helvetica Neue"/>
                      </a:endParaRPr>
                    </a:p>
                  </a:txBody>
                  <a:tcPr marT="91425" marB="91425" marR="91425" marL="91425">
                    <a:lnL cap="flat" cmpd="sng" w="9525">
                      <a:solidFill>
                        <a:srgbClr val="000000"/>
                      </a:solidFill>
                      <a:prstDash val="solid"/>
                      <a:round/>
                      <a:headEnd len="sm" w="sm" type="none"/>
                      <a:tailEnd len="sm" w="sm" type="none"/>
                    </a:lnL>
                    <a:lnR cap="flat" cmpd="sng" w="9525">
                      <a:solidFill>
                        <a:srgbClr val="EFEFEF"/>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2"/>
                    </a:solidFill>
                  </a:tcPr>
                </a:tc>
              </a:tr>
              <a:tr h="3282375">
                <a:tc gridSpan="3">
                  <a:txBody>
                    <a:bodyPr/>
                    <a:lstStyle/>
                    <a:p>
                      <a:pPr indent="0" lvl="0" marL="0" marR="0" rtl="0" algn="l">
                        <a:lnSpc>
                          <a:spcPct val="100000"/>
                        </a:lnSpc>
                        <a:spcBef>
                          <a:spcPts val="0"/>
                        </a:spcBef>
                        <a:spcAft>
                          <a:spcPts val="0"/>
                        </a:spcAft>
                        <a:buClr>
                          <a:srgbClr val="000000"/>
                        </a:buClr>
                        <a:buSzPts val="200"/>
                        <a:buFont typeface="Arial"/>
                        <a:buNone/>
                      </a:pPr>
                      <a:br>
                        <a:rPr b="1" lang="es-419" sz="1300" u="none" cap="none" strike="noStrike">
                          <a:solidFill>
                            <a:srgbClr val="4D5156"/>
                          </a:solidFill>
                          <a:latin typeface="Helvetica Neue"/>
                          <a:ea typeface="Helvetica Neue"/>
                          <a:cs typeface="Helvetica Neue"/>
                          <a:sym typeface="Helvetica Neue"/>
                        </a:rPr>
                      </a:br>
                      <a:r>
                        <a:rPr b="1" lang="es-419" sz="1300" u="none" cap="none" strike="noStrike">
                          <a:latin typeface="Helvetica Neue"/>
                          <a:ea typeface="Helvetica Neue"/>
                          <a:cs typeface="Helvetica Neue"/>
                          <a:sym typeface="Helvetica Neue"/>
                        </a:rPr>
                        <a:t>&gt;&gt;</a:t>
                      </a:r>
                      <a:r>
                        <a:rPr b="1" lang="es-419" sz="1300" u="none" cap="none" strike="noStrike">
                          <a:solidFill>
                            <a:srgbClr val="4D5156"/>
                          </a:solidFill>
                          <a:latin typeface="Helvetica Neue"/>
                          <a:ea typeface="Helvetica Neue"/>
                          <a:cs typeface="Helvetica Neue"/>
                          <a:sym typeface="Helvetica Neue"/>
                        </a:rPr>
                        <a:t> </a:t>
                      </a:r>
                      <a:r>
                        <a:rPr b="1" lang="es-419" sz="1300" u="none" cap="none" strike="noStrike">
                          <a:latin typeface="Helvetica Neue"/>
                          <a:ea typeface="Helvetica Neue"/>
                          <a:cs typeface="Helvetica Neue"/>
                          <a:sym typeface="Helvetica Neue"/>
                        </a:rPr>
                        <a:t>Consigna:</a:t>
                      </a:r>
                      <a:r>
                        <a:rPr lang="es-419" sz="1300" u="none" cap="none" strike="noStrike">
                          <a:latin typeface="Helvetica Neue Light"/>
                          <a:ea typeface="Helvetica Neue Light"/>
                          <a:cs typeface="Helvetica Neue Light"/>
                          <a:sym typeface="Helvetica Neue Light"/>
                        </a:rPr>
                        <a:t> </a:t>
                      </a:r>
                      <a:r>
                        <a:rPr lang="es-419" sz="1300">
                          <a:solidFill>
                            <a:schemeClr val="dk1"/>
                          </a:solidFill>
                          <a:latin typeface="Helvetica Neue Light"/>
                          <a:ea typeface="Helvetica Neue Light"/>
                          <a:cs typeface="Helvetica Neue Light"/>
                          <a:sym typeface="Helvetica Neue Light"/>
                        </a:rPr>
                        <a:t>crea un componente ItemCount.js, que debe estar compuesto de un botón y controles, para incrementar y decrementar la cantidad requerida de ítems. </a:t>
                      </a:r>
                      <a:endParaRPr b="1" sz="1300" u="none" cap="none" strike="noStrike">
                        <a:solidFill>
                          <a:schemeClr val="dk1"/>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1700"/>
                        <a:buFont typeface="Arial"/>
                        <a:buNone/>
                      </a:pPr>
                      <a:r>
                        <a:rPr b="1" lang="es-419" sz="1300" u="none" cap="none" strike="noStrike">
                          <a:latin typeface="Helvetica Neue"/>
                          <a:ea typeface="Helvetica Neue"/>
                          <a:cs typeface="Helvetica Neue"/>
                          <a:sym typeface="Helvetica Neue"/>
                        </a:rPr>
                        <a:t>&gt;&gt;</a:t>
                      </a:r>
                      <a:r>
                        <a:rPr b="1" lang="es-419" sz="1300" u="none" cap="none" strike="noStrike">
                          <a:solidFill>
                            <a:schemeClr val="dk1"/>
                          </a:solidFill>
                          <a:latin typeface="Helvetica Neue"/>
                          <a:ea typeface="Helvetica Neue"/>
                          <a:cs typeface="Helvetica Neue"/>
                          <a:sym typeface="Helvetica Neue"/>
                        </a:rPr>
                        <a:t>Aspectos a incluir en el entregable:</a:t>
                      </a:r>
                      <a:endParaRPr b="1" sz="1300" u="none" cap="none" strike="noStrike">
                        <a:solidFill>
                          <a:schemeClr val="dk1"/>
                        </a:solidFill>
                        <a:latin typeface="Helvetica Neue"/>
                        <a:ea typeface="Helvetica Neue"/>
                        <a:cs typeface="Helvetica Neue"/>
                        <a:sym typeface="Helvetica Neue"/>
                      </a:endParaRPr>
                    </a:p>
                    <a:p>
                      <a:pPr indent="0" lvl="0" marL="457200" marR="0" rtl="0" algn="l">
                        <a:lnSpc>
                          <a:spcPct val="100000"/>
                        </a:lnSpc>
                        <a:spcBef>
                          <a:spcPts val="0"/>
                        </a:spcBef>
                        <a:spcAft>
                          <a:spcPts val="0"/>
                        </a:spcAft>
                        <a:buClr>
                          <a:srgbClr val="000000"/>
                        </a:buClr>
                        <a:buSzPts val="1600"/>
                        <a:buFont typeface="Arial"/>
                        <a:buNone/>
                      </a:pPr>
                      <a:r>
                        <a:rPr lang="es-419" sz="1300">
                          <a:solidFill>
                            <a:schemeClr val="dk1"/>
                          </a:solidFill>
                          <a:latin typeface="Helvetica Neue Light"/>
                          <a:ea typeface="Helvetica Neue Light"/>
                          <a:cs typeface="Helvetica Neue Light"/>
                          <a:sym typeface="Helvetica Neue Light"/>
                        </a:rPr>
                        <a:t>Componente</a:t>
                      </a:r>
                      <a:r>
                        <a:rPr b="1" lang="es-419" sz="1300">
                          <a:solidFill>
                            <a:schemeClr val="dk1"/>
                          </a:solidFill>
                          <a:latin typeface="Helvetica Neue"/>
                          <a:ea typeface="Helvetica Neue"/>
                          <a:cs typeface="Helvetica Neue"/>
                          <a:sym typeface="Helvetica Neue"/>
                        </a:rPr>
                        <a:t> ItemCount.js</a:t>
                      </a:r>
                      <a:r>
                        <a:rPr lang="es-419" sz="1300">
                          <a:solidFill>
                            <a:schemeClr val="dk1"/>
                          </a:solidFill>
                          <a:latin typeface="Helvetica Neue Light"/>
                          <a:ea typeface="Helvetica Neue Light"/>
                          <a:cs typeface="Helvetica Neue Light"/>
                          <a:sym typeface="Helvetica Neue Light"/>
                        </a:rPr>
                        <a:t> con los respectivos controles de la consigna.</a:t>
                      </a:r>
                      <a:endParaRPr sz="1300" u="none" cap="none" strike="noStrike">
                        <a:solidFill>
                          <a:schemeClr val="dk1"/>
                        </a:solidFill>
                        <a:latin typeface="Helvetica Neue Light"/>
                        <a:ea typeface="Helvetica Neue Light"/>
                        <a:cs typeface="Helvetica Neue Light"/>
                        <a:sym typeface="Helvetica Neue Light"/>
                      </a:endParaRPr>
                    </a:p>
                    <a:p>
                      <a:pPr indent="0" lvl="0" marL="0" marR="0" rtl="0" algn="l">
                        <a:lnSpc>
                          <a:spcPct val="100000"/>
                        </a:lnSpc>
                        <a:spcBef>
                          <a:spcPts val="0"/>
                        </a:spcBef>
                        <a:spcAft>
                          <a:spcPts val="0"/>
                        </a:spcAft>
                        <a:buClr>
                          <a:schemeClr val="dk1"/>
                        </a:buClr>
                        <a:buSzPts val="1100"/>
                        <a:buFont typeface="Arial"/>
                        <a:buNone/>
                      </a:pPr>
                      <a:r>
                        <a:rPr b="1" lang="es-419" sz="1300" u="none" cap="none" strike="noStrike">
                          <a:latin typeface="Helvetica Neue"/>
                          <a:ea typeface="Helvetica Neue"/>
                          <a:cs typeface="Helvetica Neue"/>
                          <a:sym typeface="Helvetica Neue"/>
                        </a:rPr>
                        <a:t>&gt;&gt;Ejemplo:</a:t>
                      </a:r>
                      <a:endParaRPr sz="1300" u="none" cap="none" strike="noStrike">
                        <a:latin typeface="Helvetica Neue Light"/>
                        <a:ea typeface="Helvetica Neue Light"/>
                        <a:cs typeface="Helvetica Neue Light"/>
                        <a:sym typeface="Helvetica Neue Light"/>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hMerge="1"/>
                <a:tc hMerge="1"/>
              </a:tr>
            </a:tbl>
          </a:graphicData>
        </a:graphic>
      </p:graphicFrame>
      <p:pic>
        <p:nvPicPr>
          <p:cNvPr id="638" name="Google Shape;638;p89"/>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pic>
        <p:nvPicPr>
          <p:cNvPr id="639" name="Google Shape;639;p89"/>
          <p:cNvPicPr preferRelativeResize="0"/>
          <p:nvPr/>
        </p:nvPicPr>
        <p:blipFill rotWithShape="1">
          <a:blip r:embed="rId4">
            <a:alphaModFix/>
          </a:blip>
          <a:srcRect b="0" l="0" r="0" t="0"/>
          <a:stretch/>
        </p:blipFill>
        <p:spPr>
          <a:xfrm>
            <a:off x="7173537" y="875000"/>
            <a:ext cx="1634174" cy="639850"/>
          </a:xfrm>
          <a:prstGeom prst="rect">
            <a:avLst/>
          </a:prstGeom>
          <a:noFill/>
          <a:ln>
            <a:noFill/>
          </a:ln>
        </p:spPr>
      </p:pic>
      <p:grpSp>
        <p:nvGrpSpPr>
          <p:cNvPr id="640" name="Google Shape;640;p89"/>
          <p:cNvGrpSpPr/>
          <p:nvPr/>
        </p:nvGrpSpPr>
        <p:grpSpPr>
          <a:xfrm>
            <a:off x="2621199" y="3410779"/>
            <a:ext cx="4300230" cy="1579504"/>
            <a:chOff x="2712739" y="3413225"/>
            <a:chExt cx="4710000" cy="1730015"/>
          </a:xfrm>
        </p:grpSpPr>
        <p:pic>
          <p:nvPicPr>
            <p:cNvPr id="641" name="Google Shape;641;p89"/>
            <p:cNvPicPr preferRelativeResize="0"/>
            <p:nvPr/>
          </p:nvPicPr>
          <p:blipFill>
            <a:blip r:embed="rId5">
              <a:alphaModFix/>
            </a:blip>
            <a:stretch>
              <a:fillRect/>
            </a:stretch>
          </p:blipFill>
          <p:spPr>
            <a:xfrm>
              <a:off x="3823563" y="4242544"/>
              <a:ext cx="2217604" cy="483216"/>
            </a:xfrm>
            <a:prstGeom prst="rect">
              <a:avLst/>
            </a:prstGeom>
            <a:noFill/>
            <a:ln>
              <a:noFill/>
            </a:ln>
          </p:spPr>
        </p:pic>
        <p:pic>
          <p:nvPicPr>
            <p:cNvPr id="642" name="Google Shape;642;p89"/>
            <p:cNvPicPr preferRelativeResize="0"/>
            <p:nvPr/>
          </p:nvPicPr>
          <p:blipFill>
            <a:blip r:embed="rId6">
              <a:alphaModFix/>
            </a:blip>
            <a:stretch>
              <a:fillRect/>
            </a:stretch>
          </p:blipFill>
          <p:spPr>
            <a:xfrm>
              <a:off x="3823563" y="3413225"/>
              <a:ext cx="2217608" cy="850956"/>
            </a:xfrm>
            <a:prstGeom prst="rect">
              <a:avLst/>
            </a:prstGeom>
            <a:noFill/>
            <a:ln>
              <a:noFill/>
            </a:ln>
          </p:spPr>
        </p:pic>
        <p:sp>
          <p:nvSpPr>
            <p:cNvPr id="643" name="Google Shape;643;p89"/>
            <p:cNvSpPr txBox="1"/>
            <p:nvPr/>
          </p:nvSpPr>
          <p:spPr>
            <a:xfrm>
              <a:off x="2712739" y="4777240"/>
              <a:ext cx="4710000" cy="36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s-419" sz="1200">
                  <a:latin typeface="Helvetica Neue Light"/>
                  <a:ea typeface="Helvetica Neue Light"/>
                  <a:cs typeface="Helvetica Neue Light"/>
                  <a:sym typeface="Helvetica Neue Light"/>
                </a:rPr>
                <a:t>No es necesario usar este estilo, sirve a modo de orientación</a:t>
              </a:r>
              <a:endParaRPr i="1" sz="1200">
                <a:latin typeface="Helvetica Neue Light"/>
                <a:ea typeface="Helvetica Neue Light"/>
                <a:cs typeface="Helvetica Neue Light"/>
                <a:sym typeface="Helvetica Neue Light"/>
              </a:endParaRPr>
            </a:p>
          </p:txBody>
        </p:sp>
      </p:gr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7" name="Shape 647"/>
        <p:cNvGrpSpPr/>
        <p:nvPr/>
      </p:nvGrpSpPr>
      <p:grpSpPr>
        <a:xfrm>
          <a:off x="0" y="0"/>
          <a:ext cx="0" cy="0"/>
          <a:chOff x="0" y="0"/>
          <a:chExt cx="0" cy="0"/>
        </a:xfrm>
      </p:grpSpPr>
      <p:graphicFrame>
        <p:nvGraphicFramePr>
          <p:cNvPr id="648" name="Google Shape;648;p90"/>
          <p:cNvGraphicFramePr/>
          <p:nvPr/>
        </p:nvGraphicFramePr>
        <p:xfrm>
          <a:off x="153250" y="102350"/>
          <a:ext cx="3000000" cy="3000000"/>
        </p:xfrm>
        <a:graphic>
          <a:graphicData uri="http://schemas.openxmlformats.org/drawingml/2006/table">
            <a:tbl>
              <a:tblPr>
                <a:noFill/>
                <a:tableStyleId>{92CACA35-26BF-4B51-B952-FEF7FD7BF65E}</a:tableStyleId>
              </a:tblPr>
              <a:tblGrid>
                <a:gridCol w="2945825"/>
                <a:gridCol w="3822275"/>
                <a:gridCol w="2069375"/>
              </a:tblGrid>
              <a:tr h="661650">
                <a:tc gridSpan="3">
                  <a:txBody>
                    <a:bodyPr/>
                    <a:lstStyle/>
                    <a:p>
                      <a:pPr indent="0" lvl="0" marL="0" rtl="0" algn="l">
                        <a:spcBef>
                          <a:spcPts val="0"/>
                        </a:spcBef>
                        <a:spcAft>
                          <a:spcPts val="0"/>
                        </a:spcAft>
                        <a:buNone/>
                      </a:pPr>
                      <a:r>
                        <a:rPr i="1" lang="es-419" sz="2400">
                          <a:latin typeface="Anton"/>
                          <a:ea typeface="Anton"/>
                          <a:cs typeface="Anton"/>
                          <a:sym typeface="Anton"/>
                        </a:rPr>
                        <a:t>CONTADOR CON BOTÓN</a:t>
                      </a:r>
                      <a:endParaRPr sz="2400"/>
                    </a:p>
                  </a:txBody>
                  <a:tcPr marT="162000"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3CEFAB"/>
                    </a:solidFill>
                  </a:tcPr>
                </a:tc>
                <a:tc hMerge="1"/>
                <a:tc hMerge="1"/>
              </a:tr>
              <a:tr h="576225">
                <a:tc gridSpan="2">
                  <a:txBody>
                    <a:bodyPr/>
                    <a:lstStyle/>
                    <a:p>
                      <a:pPr indent="0" lvl="0" marL="0" rtl="0" algn="l">
                        <a:spcBef>
                          <a:spcPts val="0"/>
                        </a:spcBef>
                        <a:spcAft>
                          <a:spcPts val="0"/>
                        </a:spcAft>
                        <a:buNone/>
                      </a:pPr>
                      <a:r>
                        <a:rPr b="1" lang="es-419" sz="1600">
                          <a:latin typeface="Helvetica Neue"/>
                          <a:ea typeface="Helvetica Neue"/>
                          <a:cs typeface="Helvetica Neue"/>
                          <a:sym typeface="Helvetica Neue"/>
                        </a:rPr>
                        <a:t>Formato: </a:t>
                      </a:r>
                      <a:r>
                        <a:rPr lang="es-419" sz="1600">
                          <a:latin typeface="Helvetica Neue Light"/>
                          <a:ea typeface="Helvetica Neue Light"/>
                          <a:cs typeface="Helvetica Neue Light"/>
                          <a:sym typeface="Helvetica Neue Light"/>
                        </a:rPr>
                        <a:t>l</a:t>
                      </a:r>
                      <a:r>
                        <a:rPr lang="es-419" sz="1600">
                          <a:latin typeface="Helvetica Neue Light"/>
                          <a:ea typeface="Helvetica Neue Light"/>
                          <a:cs typeface="Helvetica Neue Light"/>
                          <a:sym typeface="Helvetica Neue Light"/>
                        </a:rPr>
                        <a:t>ink al último commit de tu repositorio en GitHub.</a:t>
                      </a:r>
                      <a:endParaRPr sz="1600">
                        <a:latin typeface="Helvetica Neue Light"/>
                        <a:ea typeface="Helvetica Neue Light"/>
                        <a:cs typeface="Helvetica Neue Light"/>
                        <a:sym typeface="Helvetica Neue Light"/>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hMerge="1"/>
                <a:tc>
                  <a:txBody>
                    <a:bodyPr/>
                    <a:lstStyle/>
                    <a:p>
                      <a:pPr indent="0" lvl="0" marL="0" rtl="0" algn="ctr">
                        <a:spcBef>
                          <a:spcPts val="0"/>
                        </a:spcBef>
                        <a:spcAft>
                          <a:spcPts val="0"/>
                        </a:spcAft>
                        <a:buNone/>
                      </a:pPr>
                      <a:r>
                        <a:t/>
                      </a:r>
                      <a:endParaRPr sz="1500">
                        <a:latin typeface="Helvetica Neue"/>
                        <a:ea typeface="Helvetica Neue"/>
                        <a:cs typeface="Helvetica Neue"/>
                        <a:sym typeface="Helvetica Neue"/>
                      </a:endParaRPr>
                    </a:p>
                  </a:txBody>
                  <a:tcPr marT="91425" marB="91425" marR="91425" marL="91425">
                    <a:lnL cap="flat" cmpd="sng" w="9525">
                      <a:solidFill>
                        <a:srgbClr val="000000"/>
                      </a:solidFill>
                      <a:prstDash val="solid"/>
                      <a:round/>
                      <a:headEnd len="sm" w="sm" type="none"/>
                      <a:tailEnd len="sm" w="sm" type="none"/>
                    </a:lnL>
                    <a:lnR cap="flat" cmpd="sng" w="9525">
                      <a:solidFill>
                        <a:srgbClr val="EFEFEF"/>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EEEEE"/>
                    </a:solidFill>
                  </a:tcPr>
                </a:tc>
              </a:tr>
              <a:tr h="3078925">
                <a:tc gridSpan="3">
                  <a:txBody>
                    <a:bodyPr/>
                    <a:lstStyle/>
                    <a:p>
                      <a:pPr indent="0" lvl="0" marL="0" rtl="0" algn="l">
                        <a:spcBef>
                          <a:spcPts val="0"/>
                        </a:spcBef>
                        <a:spcAft>
                          <a:spcPts val="0"/>
                        </a:spcAft>
                        <a:buNone/>
                      </a:pPr>
                      <a:br>
                        <a:rPr b="1" lang="es-419" sz="200">
                          <a:solidFill>
                            <a:srgbClr val="4D5156"/>
                          </a:solidFill>
                        </a:rPr>
                      </a:br>
                      <a:r>
                        <a:rPr b="1" lang="es-419" sz="1700"/>
                        <a:t>&gt;&gt;</a:t>
                      </a:r>
                      <a:r>
                        <a:rPr b="1" lang="es-419" sz="1700">
                          <a:solidFill>
                            <a:srgbClr val="4D5156"/>
                          </a:solidFill>
                        </a:rPr>
                        <a:t> </a:t>
                      </a:r>
                      <a:r>
                        <a:rPr b="1" lang="es-419" sz="1700">
                          <a:latin typeface="Helvetica Neue"/>
                          <a:ea typeface="Helvetica Neue"/>
                          <a:cs typeface="Helvetica Neue"/>
                          <a:sym typeface="Helvetica Neue"/>
                        </a:rPr>
                        <a:t>A tener en cuenta:</a:t>
                      </a:r>
                      <a:endParaRPr b="1" sz="1700">
                        <a:latin typeface="Helvetica Neue"/>
                        <a:ea typeface="Helvetica Neue"/>
                        <a:cs typeface="Helvetica Neue"/>
                        <a:sym typeface="Helvetica Neue"/>
                      </a:endParaRPr>
                    </a:p>
                    <a:p>
                      <a:pPr indent="0" lvl="0" marL="457200" rtl="0" algn="l">
                        <a:spcBef>
                          <a:spcPts val="0"/>
                        </a:spcBef>
                        <a:spcAft>
                          <a:spcPts val="0"/>
                        </a:spcAft>
                        <a:buNone/>
                      </a:pPr>
                      <a:r>
                        <a:rPr lang="es-419" sz="1600">
                          <a:latin typeface="Helvetica Neue Light"/>
                          <a:ea typeface="Helvetica Neue Light"/>
                          <a:cs typeface="Helvetica Neue Light"/>
                          <a:sym typeface="Helvetica Neue Light"/>
                        </a:rPr>
                        <a:t>- El número contador nunca puede superar el stock disponible</a:t>
                      </a:r>
                      <a:endParaRPr sz="1600">
                        <a:latin typeface="Helvetica Neue Light"/>
                        <a:ea typeface="Helvetica Neue Light"/>
                        <a:cs typeface="Helvetica Neue Light"/>
                        <a:sym typeface="Helvetica Neue Light"/>
                      </a:endParaRPr>
                    </a:p>
                    <a:p>
                      <a:pPr indent="0" lvl="0" marL="457200" rtl="0" algn="l">
                        <a:spcBef>
                          <a:spcPts val="0"/>
                        </a:spcBef>
                        <a:spcAft>
                          <a:spcPts val="0"/>
                        </a:spcAft>
                        <a:buNone/>
                      </a:pPr>
                      <a:r>
                        <a:rPr lang="es-419" sz="1600">
                          <a:latin typeface="Helvetica Neue Light"/>
                          <a:ea typeface="Helvetica Neue Light"/>
                          <a:cs typeface="Helvetica Neue Light"/>
                          <a:sym typeface="Helvetica Neue Light"/>
                        </a:rPr>
                        <a:t>- De no haber stock el click no debe tener efecto y por ende no ejecutar el callback onAdd</a:t>
                      </a:r>
                      <a:endParaRPr sz="1600">
                        <a:latin typeface="Helvetica Neue Light"/>
                        <a:ea typeface="Helvetica Neue Light"/>
                        <a:cs typeface="Helvetica Neue Light"/>
                        <a:sym typeface="Helvetica Neue Light"/>
                      </a:endParaRPr>
                    </a:p>
                    <a:p>
                      <a:pPr indent="0" lvl="0" marL="457200" rtl="0" algn="l">
                        <a:spcBef>
                          <a:spcPts val="0"/>
                        </a:spcBef>
                        <a:spcAft>
                          <a:spcPts val="0"/>
                        </a:spcAft>
                        <a:buNone/>
                      </a:pPr>
                      <a:r>
                        <a:rPr lang="es-419" sz="1600">
                          <a:latin typeface="Helvetica Neue Light"/>
                          <a:ea typeface="Helvetica Neue Light"/>
                          <a:cs typeface="Helvetica Neue Light"/>
                          <a:sym typeface="Helvetica Neue Light"/>
                        </a:rPr>
                        <a:t>- Si hay stock al clickear el botón se debe ejecutar onAdd con un número que debe ser la cantidad seleccionada por el usuario.</a:t>
                      </a:r>
                      <a:endParaRPr sz="1600">
                        <a:latin typeface="Helvetica Neue Light"/>
                        <a:ea typeface="Helvetica Neue Light"/>
                        <a:cs typeface="Helvetica Neue Light"/>
                        <a:sym typeface="Helvetica Neue Light"/>
                      </a:endParaRPr>
                    </a:p>
                    <a:p>
                      <a:pPr indent="0" lvl="0" marL="0" rtl="0" algn="l">
                        <a:spcBef>
                          <a:spcPts val="0"/>
                        </a:spcBef>
                        <a:spcAft>
                          <a:spcPts val="0"/>
                        </a:spcAft>
                        <a:buNone/>
                      </a:pPr>
                      <a:r>
                        <a:t/>
                      </a:r>
                      <a:endParaRPr b="1" sz="1600">
                        <a:latin typeface="Helvetica Neue"/>
                        <a:ea typeface="Helvetica Neue"/>
                        <a:cs typeface="Helvetica Neue"/>
                        <a:sym typeface="Helvetica Neue"/>
                      </a:endParaRPr>
                    </a:p>
                    <a:p>
                      <a:pPr indent="0" lvl="0" marL="0" rtl="0" algn="l">
                        <a:spcBef>
                          <a:spcPts val="0"/>
                        </a:spcBef>
                        <a:spcAft>
                          <a:spcPts val="0"/>
                        </a:spcAft>
                        <a:buNone/>
                      </a:pPr>
                      <a:r>
                        <a:rPr b="1" lang="es-419" sz="1600">
                          <a:latin typeface="Helvetica Neue"/>
                          <a:ea typeface="Helvetica Neue"/>
                          <a:cs typeface="Helvetica Neue"/>
                          <a:sym typeface="Helvetica Neue"/>
                        </a:rPr>
                        <a:t>Detalle importante</a:t>
                      </a:r>
                      <a:r>
                        <a:rPr lang="es-419" sz="1600">
                          <a:latin typeface="Helvetica Neue Light"/>
                          <a:ea typeface="Helvetica Neue Light"/>
                          <a:cs typeface="Helvetica Neue Light"/>
                          <a:sym typeface="Helvetica Neue Light"/>
                        </a:rPr>
                        <a:t>: como sabes, todavía no tenemos nuestro detalle de ítem, y este desarrollo es parte de él, así que por el momento puedes probar e importar este componente dentro del </a:t>
                      </a:r>
                      <a:r>
                        <a:rPr b="1" lang="es-419" sz="1600">
                          <a:latin typeface="Helvetica Neue"/>
                          <a:ea typeface="Helvetica Neue"/>
                          <a:cs typeface="Helvetica Neue"/>
                          <a:sym typeface="Helvetica Neue"/>
                        </a:rPr>
                        <a:t>ItemListContainer,</a:t>
                      </a:r>
                      <a:r>
                        <a:rPr lang="es-419" sz="1600">
                          <a:latin typeface="Helvetica Neue Light"/>
                          <a:ea typeface="Helvetica Neue Light"/>
                          <a:cs typeface="Helvetica Neue Light"/>
                          <a:sym typeface="Helvetica Neue Light"/>
                        </a:rPr>
                        <a:t> sólo a propósitos de prueba. Después lo sacaremos de aquí y lo incluiremos en el detalle del ítem.</a:t>
                      </a:r>
                      <a:endParaRPr sz="1700">
                        <a:latin typeface="Helvetica Neue Light"/>
                        <a:ea typeface="Helvetica Neue Light"/>
                        <a:cs typeface="Helvetica Neue Light"/>
                        <a:sym typeface="Helvetica Neue Light"/>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hMerge="1"/>
                <a:tc hMerge="1"/>
              </a:tr>
            </a:tbl>
          </a:graphicData>
        </a:graphic>
      </p:graphicFrame>
      <p:pic>
        <p:nvPicPr>
          <p:cNvPr id="649" name="Google Shape;649;p90"/>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650" name="Google Shape;650;p90"/>
          <p:cNvPicPr preferRelativeResize="0"/>
          <p:nvPr/>
        </p:nvPicPr>
        <p:blipFill rotWithShape="1">
          <a:blip r:embed="rId4">
            <a:alphaModFix/>
          </a:blip>
          <a:srcRect b="0" l="0" r="0" t="0"/>
          <a:stretch/>
        </p:blipFill>
        <p:spPr>
          <a:xfrm>
            <a:off x="7173525" y="837075"/>
            <a:ext cx="1634174" cy="639850"/>
          </a:xfrm>
          <a:prstGeom prst="rect">
            <a:avLst/>
          </a:prstGeom>
          <a:noFill/>
          <a:ln>
            <a:noFill/>
          </a:ln>
        </p:spPr>
      </p:pic>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4" name="Shape 654"/>
        <p:cNvGrpSpPr/>
        <p:nvPr/>
      </p:nvGrpSpPr>
      <p:grpSpPr>
        <a:xfrm>
          <a:off x="0" y="0"/>
          <a:ext cx="0" cy="0"/>
          <a:chOff x="0" y="0"/>
          <a:chExt cx="0" cy="0"/>
        </a:xfrm>
      </p:grpSpPr>
      <p:graphicFrame>
        <p:nvGraphicFramePr>
          <p:cNvPr id="655" name="Google Shape;655;p91"/>
          <p:cNvGraphicFramePr/>
          <p:nvPr/>
        </p:nvGraphicFramePr>
        <p:xfrm>
          <a:off x="153250" y="102350"/>
          <a:ext cx="3000000" cy="3000000"/>
        </p:xfrm>
        <a:graphic>
          <a:graphicData uri="http://schemas.openxmlformats.org/drawingml/2006/table">
            <a:tbl>
              <a:tblPr>
                <a:noFill/>
                <a:tableStyleId>{92CACA35-26BF-4B51-B952-FEF7FD7BF65E}</a:tableStyleId>
              </a:tblPr>
              <a:tblGrid>
                <a:gridCol w="2945825"/>
                <a:gridCol w="3822275"/>
                <a:gridCol w="2069375"/>
              </a:tblGrid>
              <a:tr h="734725">
                <a:tc gridSpan="3">
                  <a:txBody>
                    <a:bodyPr/>
                    <a:lstStyle/>
                    <a:p>
                      <a:pPr indent="0" lvl="0" marL="0" rtl="0" algn="l">
                        <a:spcBef>
                          <a:spcPts val="0"/>
                        </a:spcBef>
                        <a:spcAft>
                          <a:spcPts val="0"/>
                        </a:spcAft>
                        <a:buNone/>
                      </a:pPr>
                      <a:r>
                        <a:rPr i="1" lang="es-419" sz="2400">
                          <a:latin typeface="Anton"/>
                          <a:ea typeface="Anton"/>
                          <a:cs typeface="Anton"/>
                          <a:sym typeface="Anton"/>
                        </a:rPr>
                        <a:t>CONTADOR CON BOTÓN</a:t>
                      </a:r>
                      <a:endParaRPr sz="2400"/>
                    </a:p>
                  </a:txBody>
                  <a:tcPr marT="162000"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3CEFAB"/>
                    </a:solidFill>
                  </a:tcPr>
                </a:tc>
                <a:tc hMerge="1"/>
                <a:tc hMerge="1"/>
              </a:tr>
              <a:tr h="639850">
                <a:tc gridSpan="2">
                  <a:txBody>
                    <a:bodyPr/>
                    <a:lstStyle/>
                    <a:p>
                      <a:pPr indent="0" lvl="0" marL="0" rtl="0" algn="l">
                        <a:spcBef>
                          <a:spcPts val="0"/>
                        </a:spcBef>
                        <a:spcAft>
                          <a:spcPts val="0"/>
                        </a:spcAft>
                        <a:buNone/>
                      </a:pPr>
                      <a:r>
                        <a:rPr b="1" lang="es-419" sz="1600">
                          <a:latin typeface="Helvetica Neue"/>
                          <a:ea typeface="Helvetica Neue"/>
                          <a:cs typeface="Helvetica Neue"/>
                          <a:sym typeface="Helvetica Neue"/>
                        </a:rPr>
                        <a:t>Formato: </a:t>
                      </a:r>
                      <a:r>
                        <a:rPr lang="es-419" sz="1600">
                          <a:latin typeface="Helvetica Neue Light"/>
                          <a:ea typeface="Helvetica Neue Light"/>
                          <a:cs typeface="Helvetica Neue Light"/>
                          <a:sym typeface="Helvetica Neue Light"/>
                        </a:rPr>
                        <a:t>l</a:t>
                      </a:r>
                      <a:r>
                        <a:rPr lang="es-419" sz="1600">
                          <a:latin typeface="Helvetica Neue Light"/>
                          <a:ea typeface="Helvetica Neue Light"/>
                          <a:cs typeface="Helvetica Neue Light"/>
                          <a:sym typeface="Helvetica Neue Light"/>
                        </a:rPr>
                        <a:t>ink al último commit de tu repositorio en GitHub.</a:t>
                      </a:r>
                      <a:endParaRPr sz="1600">
                        <a:latin typeface="Helvetica Neue Light"/>
                        <a:ea typeface="Helvetica Neue Light"/>
                        <a:cs typeface="Helvetica Neue Light"/>
                        <a:sym typeface="Helvetica Neue Light"/>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hMerge="1"/>
                <a:tc>
                  <a:txBody>
                    <a:bodyPr/>
                    <a:lstStyle/>
                    <a:p>
                      <a:pPr indent="0" lvl="0" marL="0" rtl="0" algn="ctr">
                        <a:spcBef>
                          <a:spcPts val="0"/>
                        </a:spcBef>
                        <a:spcAft>
                          <a:spcPts val="0"/>
                        </a:spcAft>
                        <a:buNone/>
                      </a:pPr>
                      <a:r>
                        <a:t/>
                      </a:r>
                      <a:endParaRPr sz="1500">
                        <a:latin typeface="Helvetica Neue"/>
                        <a:ea typeface="Helvetica Neue"/>
                        <a:cs typeface="Helvetica Neue"/>
                        <a:sym typeface="Helvetica Neue"/>
                      </a:endParaRPr>
                    </a:p>
                  </a:txBody>
                  <a:tcPr marT="91425" marB="91425" marR="91425" marL="91425">
                    <a:lnL cap="flat" cmpd="sng" w="9525">
                      <a:solidFill>
                        <a:srgbClr val="000000"/>
                      </a:solidFill>
                      <a:prstDash val="solid"/>
                      <a:round/>
                      <a:headEnd len="sm" w="sm" type="none"/>
                      <a:tailEnd len="sm" w="sm" type="none"/>
                    </a:lnL>
                    <a:lnR cap="flat" cmpd="sng" w="9525">
                      <a:solidFill>
                        <a:srgbClr val="EFEFEF"/>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EEEEE"/>
                    </a:solidFill>
                  </a:tcPr>
                </a:tc>
              </a:tr>
              <a:tr h="3418975">
                <a:tc gridSpan="3">
                  <a:txBody>
                    <a:bodyPr/>
                    <a:lstStyle/>
                    <a:p>
                      <a:pPr indent="0" lvl="0" marL="0" rtl="0" algn="l">
                        <a:spcBef>
                          <a:spcPts val="0"/>
                        </a:spcBef>
                        <a:spcAft>
                          <a:spcPts val="0"/>
                        </a:spcAft>
                        <a:buNone/>
                      </a:pPr>
                      <a:br>
                        <a:rPr b="1" lang="es-419" sz="200">
                          <a:solidFill>
                            <a:srgbClr val="4D5156"/>
                          </a:solidFill>
                        </a:rPr>
                      </a:br>
                      <a:r>
                        <a:rPr b="1" lang="es-419" sz="1700"/>
                        <a:t>&gt;&gt;</a:t>
                      </a:r>
                      <a:r>
                        <a:rPr b="1" lang="es-419" sz="1700">
                          <a:solidFill>
                            <a:srgbClr val="4D5156"/>
                          </a:solidFill>
                        </a:rPr>
                        <a:t> </a:t>
                      </a:r>
                      <a:r>
                        <a:rPr b="1" lang="es-419" sz="1700">
                          <a:latin typeface="Helvetica Neue"/>
                          <a:ea typeface="Helvetica Neue"/>
                          <a:cs typeface="Helvetica Neue"/>
                          <a:sym typeface="Helvetica Neue"/>
                        </a:rPr>
                        <a:t>Ejemplo inicial: </a:t>
                      </a:r>
                      <a:endParaRPr b="1" sz="1700">
                        <a:latin typeface="Helvetica Neue"/>
                        <a:ea typeface="Helvetica Neue"/>
                        <a:cs typeface="Helvetica Neue"/>
                        <a:sym typeface="Helvetica Neue"/>
                      </a:endParaRPr>
                    </a:p>
                    <a:p>
                      <a:pPr indent="0" lvl="0" marL="0" rtl="0" algn="l">
                        <a:spcBef>
                          <a:spcPts val="0"/>
                        </a:spcBef>
                        <a:spcAft>
                          <a:spcPts val="0"/>
                        </a:spcAft>
                        <a:buClr>
                          <a:schemeClr val="dk1"/>
                        </a:buClr>
                        <a:buSzPts val="1100"/>
                        <a:buFont typeface="Arial"/>
                        <a:buNone/>
                      </a:pPr>
                      <a:r>
                        <a:rPr lang="es-419" sz="1600">
                          <a:solidFill>
                            <a:srgbClr val="434343"/>
                          </a:solidFill>
                          <a:latin typeface="Courier New"/>
                          <a:ea typeface="Courier New"/>
                          <a:cs typeface="Courier New"/>
                          <a:sym typeface="Courier New"/>
                        </a:rPr>
                        <a:t>function ItemCount({ stock, initial,  onAdd }) {</a:t>
                      </a:r>
                      <a:endParaRPr sz="1600">
                        <a:solidFill>
                          <a:srgbClr val="434343"/>
                        </a:solidFill>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s-419" sz="1600">
                          <a:solidFill>
                            <a:srgbClr val="434343"/>
                          </a:solidFill>
                          <a:latin typeface="Courier New"/>
                          <a:ea typeface="Courier New"/>
                          <a:cs typeface="Courier New"/>
                          <a:sym typeface="Courier New"/>
                        </a:rPr>
                        <a:t> // Desarrollar lógica</a:t>
                      </a:r>
                      <a:endParaRPr sz="1600">
                        <a:solidFill>
                          <a:srgbClr val="434343"/>
                        </a:solidFill>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s-419" sz="1600">
                          <a:solidFill>
                            <a:srgbClr val="434343"/>
                          </a:solidFill>
                          <a:latin typeface="Courier New"/>
                          <a:ea typeface="Courier New"/>
                          <a:cs typeface="Courier New"/>
                          <a:sym typeface="Courier New"/>
                        </a:rPr>
                        <a:t>}</a:t>
                      </a:r>
                      <a:endParaRPr sz="1600">
                        <a:solidFill>
                          <a:srgbClr val="434343"/>
                        </a:solidFill>
                        <a:latin typeface="Courier New"/>
                        <a:ea typeface="Courier New"/>
                        <a:cs typeface="Courier New"/>
                        <a:sym typeface="Courier New"/>
                      </a:endParaRPr>
                    </a:p>
                    <a:p>
                      <a:pPr indent="0" lvl="0" marL="0" rtl="0" algn="l">
                        <a:spcBef>
                          <a:spcPts val="0"/>
                        </a:spcBef>
                        <a:spcAft>
                          <a:spcPts val="0"/>
                        </a:spcAft>
                        <a:buNone/>
                      </a:pPr>
                      <a:r>
                        <a:rPr lang="es-419" sz="1600">
                          <a:solidFill>
                            <a:srgbClr val="434343"/>
                          </a:solidFill>
                          <a:latin typeface="Helvetica Neue Light"/>
                          <a:ea typeface="Helvetica Neue Light"/>
                          <a:cs typeface="Helvetica Neue Light"/>
                          <a:sym typeface="Helvetica Neue Light"/>
                        </a:rPr>
                        <a:t>- Adicionalmente tendremos un número inicial (initial) de cantidad de ítems, de tal modo que si lo invoco del siguiente modo:</a:t>
                      </a:r>
                      <a:endParaRPr sz="1600">
                        <a:solidFill>
                          <a:srgbClr val="434343"/>
                        </a:solidFill>
                        <a:latin typeface="Helvetica Neue Light"/>
                        <a:ea typeface="Helvetica Neue Light"/>
                        <a:cs typeface="Helvetica Neue Light"/>
                        <a:sym typeface="Helvetica Neue Light"/>
                      </a:endParaRPr>
                    </a:p>
                    <a:p>
                      <a:pPr indent="0" lvl="0" marL="0" rtl="0" algn="l">
                        <a:spcBef>
                          <a:spcPts val="0"/>
                        </a:spcBef>
                        <a:spcAft>
                          <a:spcPts val="0"/>
                        </a:spcAft>
                        <a:buNone/>
                      </a:pPr>
                      <a:r>
                        <a:rPr lang="es-419" sz="1600">
                          <a:solidFill>
                            <a:srgbClr val="434343"/>
                          </a:solidFill>
                          <a:latin typeface="Courier New"/>
                          <a:ea typeface="Courier New"/>
                          <a:cs typeface="Courier New"/>
                          <a:sym typeface="Courier New"/>
                        </a:rPr>
                        <a:t>&lt;ItemCount stock=”5” initial=”1” /&gt; </a:t>
                      </a:r>
                      <a:endParaRPr sz="1600">
                        <a:solidFill>
                          <a:srgbClr val="434343"/>
                        </a:solidFill>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s-419" sz="1600">
                          <a:solidFill>
                            <a:srgbClr val="434343"/>
                          </a:solidFill>
                          <a:latin typeface="Helvetica Neue Light"/>
                          <a:ea typeface="Helvetica Neue Light"/>
                          <a:cs typeface="Helvetica Neue Light"/>
                          <a:sym typeface="Helvetica Neue Light"/>
                        </a:rPr>
                        <a:t>debería ver el contador inicializado en 1 por defecto</a:t>
                      </a:r>
                      <a:endParaRPr sz="1600">
                        <a:solidFill>
                          <a:srgbClr val="434343"/>
                        </a:solidFill>
                        <a:latin typeface="Helvetica Neue Light"/>
                        <a:ea typeface="Helvetica Neue Light"/>
                        <a:cs typeface="Helvetica Neue Light"/>
                        <a:sym typeface="Helvetica Neue Light"/>
                      </a:endParaRPr>
                    </a:p>
                    <a:p>
                      <a:pPr indent="0" lvl="0" marL="0" rtl="0" algn="l">
                        <a:spcBef>
                          <a:spcPts val="0"/>
                        </a:spcBef>
                        <a:spcAft>
                          <a:spcPts val="0"/>
                        </a:spcAft>
                        <a:buNone/>
                      </a:pPr>
                      <a:r>
                        <a:t/>
                      </a:r>
                      <a:endParaRPr b="1" sz="1700">
                        <a:latin typeface="Helvetica Neue"/>
                        <a:ea typeface="Helvetica Neue"/>
                        <a:cs typeface="Helvetica Neue"/>
                        <a:sym typeface="Helvetica Neue"/>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hMerge="1"/>
                <a:tc hMerge="1"/>
              </a:tr>
            </a:tbl>
          </a:graphicData>
        </a:graphic>
      </p:graphicFrame>
      <p:pic>
        <p:nvPicPr>
          <p:cNvPr id="656" name="Google Shape;656;p91"/>
          <p:cNvPicPr preferRelativeResize="0"/>
          <p:nvPr/>
        </p:nvPicPr>
        <p:blipFill>
          <a:blip r:embed="rId3">
            <a:alphaModFix/>
          </a:blip>
          <a:stretch>
            <a:fillRect/>
          </a:stretch>
        </p:blipFill>
        <p:spPr>
          <a:xfrm>
            <a:off x="7567925" y="4659625"/>
            <a:ext cx="1186526" cy="330675"/>
          </a:xfrm>
          <a:prstGeom prst="rect">
            <a:avLst/>
          </a:prstGeom>
          <a:noFill/>
          <a:ln>
            <a:noFill/>
          </a:ln>
        </p:spPr>
      </p:pic>
      <p:pic>
        <p:nvPicPr>
          <p:cNvPr id="657" name="Google Shape;657;p91"/>
          <p:cNvPicPr preferRelativeResize="0"/>
          <p:nvPr/>
        </p:nvPicPr>
        <p:blipFill rotWithShape="1">
          <a:blip r:embed="rId4">
            <a:alphaModFix/>
          </a:blip>
          <a:srcRect b="0" l="0" r="0" t="0"/>
          <a:stretch/>
        </p:blipFill>
        <p:spPr>
          <a:xfrm>
            <a:off x="7173525" y="837075"/>
            <a:ext cx="1634174" cy="639850"/>
          </a:xfrm>
          <a:prstGeom prst="rect">
            <a:avLst/>
          </a:prstGeom>
          <a:noFill/>
          <a:ln>
            <a:noFill/>
          </a:ln>
        </p:spPr>
      </p:pic>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61" name="Shape 661"/>
        <p:cNvGrpSpPr/>
        <p:nvPr/>
      </p:nvGrpSpPr>
      <p:grpSpPr>
        <a:xfrm>
          <a:off x="0" y="0"/>
          <a:ext cx="0" cy="0"/>
          <a:chOff x="0" y="0"/>
          <a:chExt cx="0" cy="0"/>
        </a:xfrm>
      </p:grpSpPr>
      <p:sp>
        <p:nvSpPr>
          <p:cNvPr id="662" name="Google Shape;662;p92"/>
          <p:cNvSpPr txBox="1"/>
          <p:nvPr/>
        </p:nvSpPr>
        <p:spPr>
          <a:xfrm>
            <a:off x="2776738" y="1880500"/>
            <a:ext cx="2804700" cy="1129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i="1" lang="es-419" sz="4000">
                <a:solidFill>
                  <a:srgbClr val="E0FF00"/>
                </a:solidFill>
                <a:latin typeface="Anton"/>
                <a:ea typeface="Anton"/>
                <a:cs typeface="Anton"/>
                <a:sym typeface="Anton"/>
              </a:rPr>
              <a:t>¿PREGUNTAS?</a:t>
            </a:r>
            <a:endParaRPr i="1" sz="4000">
              <a:solidFill>
                <a:srgbClr val="E0FF00"/>
              </a:solidFill>
              <a:latin typeface="Anton"/>
              <a:ea typeface="Anton"/>
              <a:cs typeface="Anton"/>
              <a:sym typeface="Anton"/>
            </a:endParaRPr>
          </a:p>
        </p:txBody>
      </p:sp>
      <p:pic>
        <p:nvPicPr>
          <p:cNvPr descr="Tiger Face on Apple iOS 12.2" id="663" name="Google Shape;663;p92"/>
          <p:cNvPicPr preferRelativeResize="0"/>
          <p:nvPr/>
        </p:nvPicPr>
        <p:blipFill>
          <a:blip r:embed="rId4">
            <a:alphaModFix/>
          </a:blip>
          <a:stretch>
            <a:fillRect/>
          </a:stretch>
        </p:blipFill>
        <p:spPr>
          <a:xfrm>
            <a:off x="5655188" y="2089063"/>
            <a:ext cx="712075" cy="712075"/>
          </a:xfrm>
          <a:prstGeom prst="rect">
            <a:avLst/>
          </a:prstGeom>
          <a:noFill/>
          <a:ln>
            <a:noFill/>
          </a:ln>
        </p:spPr>
      </p:pic>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0FF00"/>
            </a:gs>
            <a:gs pos="100000">
              <a:srgbClr val="3CEFAB"/>
            </a:gs>
          </a:gsLst>
          <a:lin ang="10800025" scaled="0"/>
        </a:gradFill>
      </p:bgPr>
    </p:bg>
    <p:spTree>
      <p:nvGrpSpPr>
        <p:cNvPr id="667" name="Shape 667"/>
        <p:cNvGrpSpPr/>
        <p:nvPr/>
      </p:nvGrpSpPr>
      <p:grpSpPr>
        <a:xfrm>
          <a:off x="0" y="0"/>
          <a:ext cx="0" cy="0"/>
          <a:chOff x="0" y="0"/>
          <a:chExt cx="0" cy="0"/>
        </a:xfrm>
      </p:grpSpPr>
      <p:sp>
        <p:nvSpPr>
          <p:cNvPr id="668" name="Google Shape;668;p93"/>
          <p:cNvSpPr txBox="1"/>
          <p:nvPr/>
        </p:nvSpPr>
        <p:spPr>
          <a:xfrm>
            <a:off x="959875" y="2610600"/>
            <a:ext cx="72243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419" sz="3600" u="none" cap="none" strike="noStrike">
                <a:solidFill>
                  <a:srgbClr val="000000"/>
                </a:solidFill>
                <a:latin typeface="Anton"/>
                <a:ea typeface="Anton"/>
                <a:cs typeface="Anton"/>
                <a:sym typeface="Anton"/>
              </a:rPr>
              <a:t>¿QUIERES SABER MÁS? TE DEJAMOS MATERIAL AMPLIADO DE LA CLASE</a:t>
            </a:r>
            <a:endParaRPr b="0" i="1" sz="3600" u="none" cap="none" strike="noStrike">
              <a:solidFill>
                <a:srgbClr val="000000"/>
              </a:solidFill>
              <a:latin typeface="Anton"/>
              <a:ea typeface="Anton"/>
              <a:cs typeface="Anton"/>
              <a:sym typeface="Anton"/>
            </a:endParaRPr>
          </a:p>
        </p:txBody>
      </p:sp>
      <p:pic>
        <p:nvPicPr>
          <p:cNvPr id="669" name="Google Shape;669;p93"/>
          <p:cNvPicPr preferRelativeResize="0"/>
          <p:nvPr/>
        </p:nvPicPr>
        <p:blipFill rotWithShape="1">
          <a:blip r:embed="rId3">
            <a:alphaModFix/>
          </a:blip>
          <a:srcRect b="0" l="0" r="0" t="0"/>
          <a:stretch/>
        </p:blipFill>
        <p:spPr>
          <a:xfrm>
            <a:off x="3978713" y="1025775"/>
            <a:ext cx="1186525" cy="1186525"/>
          </a:xfrm>
          <a:prstGeom prst="rect">
            <a:avLst/>
          </a:prstGeom>
          <a:noFill/>
          <a:ln>
            <a:noFill/>
          </a:ln>
        </p:spPr>
      </p:pic>
      <p:pic>
        <p:nvPicPr>
          <p:cNvPr id="670" name="Google Shape;670;p93"/>
          <p:cNvPicPr preferRelativeResize="0"/>
          <p:nvPr/>
        </p:nvPicPr>
        <p:blipFill rotWithShape="1">
          <a:blip r:embed="rId4">
            <a:alphaModFix/>
          </a:blip>
          <a:srcRect b="0" l="0" r="0" t="0"/>
          <a:stretch/>
        </p:blipFill>
        <p:spPr>
          <a:xfrm>
            <a:off x="7567925" y="4659625"/>
            <a:ext cx="1186526" cy="330675"/>
          </a:xfrm>
          <a:prstGeom prst="rect">
            <a:avLst/>
          </a:prstGeom>
          <a:noFill/>
          <a:ln>
            <a:noFill/>
          </a:ln>
        </p:spPr>
      </p:pic>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4" name="Shape 674"/>
        <p:cNvGrpSpPr/>
        <p:nvPr/>
      </p:nvGrpSpPr>
      <p:grpSpPr>
        <a:xfrm>
          <a:off x="0" y="0"/>
          <a:ext cx="0" cy="0"/>
          <a:chOff x="0" y="0"/>
          <a:chExt cx="0" cy="0"/>
        </a:xfrm>
      </p:grpSpPr>
      <p:sp>
        <p:nvSpPr>
          <p:cNvPr id="675" name="Google Shape;675;p94"/>
          <p:cNvSpPr txBox="1"/>
          <p:nvPr/>
        </p:nvSpPr>
        <p:spPr>
          <a:xfrm>
            <a:off x="1451925" y="1734450"/>
            <a:ext cx="7108200" cy="1674600"/>
          </a:xfrm>
          <a:prstGeom prst="rect">
            <a:avLst/>
          </a:prstGeom>
          <a:noFill/>
          <a:ln>
            <a:noFill/>
          </a:ln>
        </p:spPr>
        <p:txBody>
          <a:bodyPr anchorCtr="0" anchor="ctr" bIns="91425" lIns="91425" spcFirstLastPara="1" rIns="91425" wrap="square" tIns="91425">
            <a:noAutofit/>
          </a:bodyPr>
          <a:lstStyle/>
          <a:p>
            <a:pPr indent="-336550" lvl="0" marL="457200" marR="0" rtl="0" algn="l">
              <a:lnSpc>
                <a:spcPct val="115000"/>
              </a:lnSpc>
              <a:spcBef>
                <a:spcPts val="0"/>
              </a:spcBef>
              <a:spcAft>
                <a:spcPts val="0"/>
              </a:spcAft>
              <a:buClr>
                <a:srgbClr val="3CEFAB"/>
              </a:buClr>
              <a:buSzPts val="1700"/>
              <a:buFont typeface="Arial"/>
              <a:buChar char="●"/>
            </a:pPr>
            <a:r>
              <a:rPr lang="es-419" sz="1700" u="sng">
                <a:solidFill>
                  <a:schemeClr val="accent1"/>
                </a:solidFill>
                <a:latin typeface="Helvetica Neue Light"/>
                <a:ea typeface="Helvetica Neue Light"/>
                <a:cs typeface="Helvetica Neue Light"/>
                <a:sym typeface="Helvetica Neue Light"/>
                <a:hlinkClick r:id="rId3">
                  <a:extLst>
                    <a:ext uri="{A12FA001-AC4F-418D-AE19-62706E023703}">
                      <ahyp:hlinkClr val="tx"/>
                    </a:ext>
                  </a:extLst>
                </a:hlinkClick>
              </a:rPr>
              <a:t>https://es.reactjs.org/docs/react-component.html</a:t>
            </a:r>
            <a:r>
              <a:rPr b="0" i="0" lang="es-419" sz="1700" u="none" cap="none" strike="noStrike">
                <a:solidFill>
                  <a:schemeClr val="dk1"/>
                </a:solidFill>
                <a:latin typeface="Helvetica Neue Light"/>
                <a:ea typeface="Helvetica Neue Light"/>
                <a:cs typeface="Helvetica Neue Light"/>
                <a:sym typeface="Helvetica Neue Light"/>
              </a:rPr>
              <a:t> | </a:t>
            </a:r>
            <a:r>
              <a:rPr b="1" i="1" lang="es-419" sz="1700">
                <a:solidFill>
                  <a:schemeClr val="dk1"/>
                </a:solidFill>
                <a:latin typeface="Helvetica Neue"/>
                <a:ea typeface="Helvetica Neue"/>
                <a:cs typeface="Helvetica Neue"/>
                <a:sym typeface="Helvetica Neue"/>
              </a:rPr>
              <a:t>React</a:t>
            </a:r>
            <a:endParaRPr b="0" i="0" sz="1700" u="none" cap="none" strike="noStrike">
              <a:solidFill>
                <a:schemeClr val="dk1"/>
              </a:solidFill>
              <a:latin typeface="Helvetica Neue Light"/>
              <a:ea typeface="Helvetica Neue Light"/>
              <a:cs typeface="Helvetica Neue Light"/>
              <a:sym typeface="Helvetica Neue Light"/>
            </a:endParaRPr>
          </a:p>
          <a:p>
            <a:pPr indent="-336550" lvl="0" marL="457200" marR="0" rtl="0" algn="l">
              <a:lnSpc>
                <a:spcPct val="115000"/>
              </a:lnSpc>
              <a:spcBef>
                <a:spcPts val="1000"/>
              </a:spcBef>
              <a:spcAft>
                <a:spcPts val="0"/>
              </a:spcAft>
              <a:buClr>
                <a:srgbClr val="3CEFAB"/>
              </a:buClr>
              <a:buSzPts val="1700"/>
              <a:buFont typeface="Arial"/>
              <a:buChar char="●"/>
            </a:pPr>
            <a:r>
              <a:rPr lang="es-419" sz="1700" u="sng">
                <a:solidFill>
                  <a:schemeClr val="accent1"/>
                </a:solidFill>
                <a:latin typeface="Helvetica Neue Light"/>
                <a:ea typeface="Helvetica Neue Light"/>
                <a:cs typeface="Helvetica Neue Light"/>
                <a:sym typeface="Helvetica Neue Light"/>
                <a:hlinkClick r:id="rId4">
                  <a:extLst>
                    <a:ext uri="{A12FA001-AC4F-418D-AE19-62706E023703}">
                      <ahyp:hlinkClr val="tx"/>
                    </a:ext>
                  </a:extLst>
                </a:hlinkClick>
              </a:rPr>
              <a:t>https://reactjs.org/blog/2018/03/27/update-on-async-rendering.html</a:t>
            </a:r>
            <a:r>
              <a:rPr b="0" i="0" lang="es-419" sz="1700" u="none" cap="none" strike="noStrike">
                <a:solidFill>
                  <a:schemeClr val="dk1"/>
                </a:solidFill>
                <a:latin typeface="Helvetica Neue Light"/>
                <a:ea typeface="Helvetica Neue Light"/>
                <a:cs typeface="Helvetica Neue Light"/>
                <a:sym typeface="Helvetica Neue Light"/>
              </a:rPr>
              <a:t> | </a:t>
            </a:r>
            <a:r>
              <a:rPr b="1" i="1" lang="es-419" sz="1700">
                <a:solidFill>
                  <a:schemeClr val="dk1"/>
                </a:solidFill>
                <a:latin typeface="Helvetica Neue"/>
                <a:ea typeface="Helvetica Neue"/>
                <a:cs typeface="Helvetica Neue"/>
                <a:sym typeface="Helvetica Neue"/>
              </a:rPr>
              <a:t>React</a:t>
            </a:r>
            <a:endParaRPr b="0" i="0" sz="1700" u="none" cap="none" strike="noStrike">
              <a:solidFill>
                <a:schemeClr val="dk1"/>
              </a:solidFill>
              <a:latin typeface="Helvetica Neue Light"/>
              <a:ea typeface="Helvetica Neue Light"/>
              <a:cs typeface="Helvetica Neue Light"/>
              <a:sym typeface="Helvetica Neue Light"/>
            </a:endParaRPr>
          </a:p>
          <a:p>
            <a:pPr indent="0" lvl="0" marL="0" marR="0" rtl="0" algn="l">
              <a:lnSpc>
                <a:spcPct val="115000"/>
              </a:lnSpc>
              <a:spcBef>
                <a:spcPts val="1000"/>
              </a:spcBef>
              <a:spcAft>
                <a:spcPts val="0"/>
              </a:spcAft>
              <a:buClr>
                <a:srgbClr val="000000"/>
              </a:buClr>
              <a:buSzPts val="1100"/>
              <a:buFont typeface="Arial"/>
              <a:buNone/>
            </a:pPr>
            <a:r>
              <a:t/>
            </a:r>
            <a:endParaRPr b="0" i="0" sz="2000" u="none" cap="none" strike="noStrike">
              <a:solidFill>
                <a:schemeClr val="dk1"/>
              </a:solidFill>
              <a:latin typeface="Helvetica Neue Light"/>
              <a:ea typeface="Helvetica Neue Light"/>
              <a:cs typeface="Helvetica Neue Light"/>
              <a:sym typeface="Helvetica Neue Light"/>
            </a:endParaRPr>
          </a:p>
        </p:txBody>
      </p:sp>
      <p:pic>
        <p:nvPicPr>
          <p:cNvPr id="676" name="Google Shape;676;p94"/>
          <p:cNvPicPr preferRelativeResize="0"/>
          <p:nvPr/>
        </p:nvPicPr>
        <p:blipFill rotWithShape="1">
          <a:blip r:embed="rId5">
            <a:alphaModFix/>
          </a:blip>
          <a:srcRect b="0" l="0" r="0" t="0"/>
          <a:stretch/>
        </p:blipFill>
        <p:spPr>
          <a:xfrm>
            <a:off x="7567925" y="4659625"/>
            <a:ext cx="1186526" cy="330675"/>
          </a:xfrm>
          <a:prstGeom prst="rect">
            <a:avLst/>
          </a:prstGeom>
          <a:noFill/>
          <a:ln>
            <a:noFill/>
          </a:ln>
        </p:spPr>
      </p:pic>
      <p:pic>
        <p:nvPicPr>
          <p:cNvPr id="677" name="Google Shape;677;p94"/>
          <p:cNvPicPr preferRelativeResize="0"/>
          <p:nvPr/>
        </p:nvPicPr>
        <p:blipFill rotWithShape="1">
          <a:blip r:embed="rId6">
            <a:alphaModFix/>
          </a:blip>
          <a:srcRect b="0" l="0" r="0" t="0"/>
          <a:stretch/>
        </p:blipFill>
        <p:spPr>
          <a:xfrm>
            <a:off x="7411525" y="127700"/>
            <a:ext cx="1634174" cy="639850"/>
          </a:xfrm>
          <a:prstGeom prst="rect">
            <a:avLst/>
          </a:prstGeom>
          <a:noFill/>
          <a:ln>
            <a:noFill/>
          </a:ln>
        </p:spPr>
      </p:pic>
      <p:sp>
        <p:nvSpPr>
          <p:cNvPr id="678" name="Google Shape;678;p94"/>
          <p:cNvSpPr/>
          <p:nvPr/>
        </p:nvSpPr>
        <p:spPr>
          <a:xfrm>
            <a:off x="197225" y="1734450"/>
            <a:ext cx="1070700" cy="1070700"/>
          </a:xfrm>
          <a:prstGeom prst="ellipse">
            <a:avLst/>
          </a:prstGeom>
          <a:solidFill>
            <a:srgbClr val="3CEF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679" name="Google Shape;679;p94"/>
          <p:cNvPicPr preferRelativeResize="0"/>
          <p:nvPr/>
        </p:nvPicPr>
        <p:blipFill rotWithShape="1">
          <a:blip r:embed="rId7">
            <a:alphaModFix/>
          </a:blip>
          <a:srcRect b="0" l="0" r="0" t="0"/>
          <a:stretch/>
        </p:blipFill>
        <p:spPr>
          <a:xfrm>
            <a:off x="459934" y="1997140"/>
            <a:ext cx="545131" cy="545131"/>
          </a:xfrm>
          <a:prstGeom prst="rect">
            <a:avLst/>
          </a:prstGeom>
          <a:noFill/>
          <a:ln>
            <a:noFill/>
          </a:ln>
        </p:spPr>
      </p:pic>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83" name="Shape 683"/>
        <p:cNvGrpSpPr/>
        <p:nvPr/>
      </p:nvGrpSpPr>
      <p:grpSpPr>
        <a:xfrm>
          <a:off x="0" y="0"/>
          <a:ext cx="0" cy="0"/>
          <a:chOff x="0" y="0"/>
          <a:chExt cx="0" cy="0"/>
        </a:xfrm>
      </p:grpSpPr>
      <p:sp>
        <p:nvSpPr>
          <p:cNvPr id="684" name="Google Shape;684;p95"/>
          <p:cNvSpPr txBox="1"/>
          <p:nvPr/>
        </p:nvSpPr>
        <p:spPr>
          <a:xfrm>
            <a:off x="1956450" y="1634075"/>
            <a:ext cx="5231100" cy="98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s-419" sz="4800">
                <a:solidFill>
                  <a:srgbClr val="E0FF00"/>
                </a:solidFill>
                <a:latin typeface="Anton"/>
                <a:ea typeface="Anton"/>
                <a:cs typeface="Anton"/>
                <a:sym typeface="Anton"/>
              </a:rPr>
              <a:t>¡MUCHAS GRACIAS!</a:t>
            </a:r>
            <a:endParaRPr i="1" sz="4800">
              <a:solidFill>
                <a:srgbClr val="E0FF00"/>
              </a:solidFill>
              <a:latin typeface="Anton"/>
              <a:ea typeface="Anton"/>
              <a:cs typeface="Anton"/>
              <a:sym typeface="Anton"/>
            </a:endParaRPr>
          </a:p>
        </p:txBody>
      </p:sp>
      <p:sp>
        <p:nvSpPr>
          <p:cNvPr id="685" name="Google Shape;685;p95"/>
          <p:cNvSpPr txBox="1"/>
          <p:nvPr/>
        </p:nvSpPr>
        <p:spPr>
          <a:xfrm>
            <a:off x="2180400" y="2623175"/>
            <a:ext cx="5231100" cy="1416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s-419" sz="2200">
                <a:solidFill>
                  <a:srgbClr val="E0FF00"/>
                </a:solidFill>
                <a:latin typeface="Helvetica Neue Light"/>
                <a:ea typeface="Helvetica Neue Light"/>
                <a:cs typeface="Helvetica Neue Light"/>
                <a:sym typeface="Helvetica Neue Light"/>
              </a:rPr>
              <a:t>Resumen de lo visto en clase hoy: </a:t>
            </a:r>
            <a:endParaRPr sz="2200">
              <a:solidFill>
                <a:srgbClr val="E0FF00"/>
              </a:solidFill>
              <a:latin typeface="Helvetica Neue Light"/>
              <a:ea typeface="Helvetica Neue Light"/>
              <a:cs typeface="Helvetica Neue Light"/>
              <a:sym typeface="Helvetica Neue Light"/>
            </a:endParaRPr>
          </a:p>
          <a:p>
            <a:pPr indent="-368300" lvl="0" marL="457200" rtl="0" algn="ctr">
              <a:lnSpc>
                <a:spcPct val="115000"/>
              </a:lnSpc>
              <a:spcBef>
                <a:spcPts val="0"/>
              </a:spcBef>
              <a:spcAft>
                <a:spcPts val="0"/>
              </a:spcAft>
              <a:buClr>
                <a:srgbClr val="E0FF00"/>
              </a:buClr>
              <a:buSzPts val="2200"/>
              <a:buFont typeface="Helvetica Neue Light"/>
              <a:buChar char="-"/>
            </a:pPr>
            <a:r>
              <a:rPr lang="es-419" sz="2200">
                <a:solidFill>
                  <a:srgbClr val="E0FF00"/>
                </a:solidFill>
                <a:latin typeface="Helvetica Neue Light"/>
                <a:ea typeface="Helvetica Neue Light"/>
                <a:cs typeface="Helvetica Neue Light"/>
                <a:sym typeface="Helvetica Neue Light"/>
              </a:rPr>
              <a:t>Propiedades, Estados y Eventos</a:t>
            </a:r>
            <a:endParaRPr sz="2200">
              <a:solidFill>
                <a:srgbClr val="E0FF00"/>
              </a:solidFill>
              <a:latin typeface="Helvetica Neue Light"/>
              <a:ea typeface="Helvetica Neue Light"/>
              <a:cs typeface="Helvetica Neue Light"/>
              <a:sym typeface="Helvetica Neue Light"/>
            </a:endParaRPr>
          </a:p>
          <a:p>
            <a:pPr indent="-368300" lvl="0" marL="457200" rtl="0" algn="ctr">
              <a:lnSpc>
                <a:spcPct val="115000"/>
              </a:lnSpc>
              <a:spcBef>
                <a:spcPts val="0"/>
              </a:spcBef>
              <a:spcAft>
                <a:spcPts val="0"/>
              </a:spcAft>
              <a:buClr>
                <a:srgbClr val="E0FF00"/>
              </a:buClr>
              <a:buSzPts val="2200"/>
              <a:buFont typeface="Helvetica Neue Light"/>
              <a:buChar char="-"/>
            </a:pPr>
            <a:r>
              <a:rPr lang="es-419" sz="2200">
                <a:solidFill>
                  <a:srgbClr val="E0FF00"/>
                </a:solidFill>
                <a:latin typeface="Helvetica Neue Light"/>
                <a:ea typeface="Helvetica Neue Light"/>
                <a:cs typeface="Helvetica Neue Light"/>
                <a:sym typeface="Helvetica Neue Light"/>
              </a:rPr>
              <a:t>Ciclo de vida</a:t>
            </a:r>
            <a:endParaRPr sz="2200">
              <a:solidFill>
                <a:srgbClr val="E0FF00"/>
              </a:solidFill>
              <a:latin typeface="Helvetica Neue Light"/>
              <a:ea typeface="Helvetica Neue Light"/>
              <a:cs typeface="Helvetica Neue Light"/>
              <a:sym typeface="Helvetica Neue Light"/>
            </a:endParaRPr>
          </a:p>
          <a:p>
            <a:pPr indent="0" lvl="0" marL="457200" rtl="0" algn="ctr">
              <a:lnSpc>
                <a:spcPct val="115000"/>
              </a:lnSpc>
              <a:spcBef>
                <a:spcPts val="0"/>
              </a:spcBef>
              <a:spcAft>
                <a:spcPts val="0"/>
              </a:spcAft>
              <a:buNone/>
            </a:pPr>
            <a:r>
              <a:t/>
            </a:r>
            <a:endParaRPr sz="2200">
              <a:solidFill>
                <a:srgbClr val="E0FF00"/>
              </a:solidFill>
              <a:latin typeface="Helvetica Neue Light"/>
              <a:ea typeface="Helvetica Neue Light"/>
              <a:cs typeface="Helvetica Neue Light"/>
              <a:sym typeface="Helvetica Neue Ligh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47" name="Shape 147"/>
        <p:cNvGrpSpPr/>
        <p:nvPr/>
      </p:nvGrpSpPr>
      <p:grpSpPr>
        <a:xfrm>
          <a:off x="0" y="0"/>
          <a:ext cx="0" cy="0"/>
          <a:chOff x="0" y="0"/>
          <a:chExt cx="0" cy="0"/>
        </a:xfrm>
      </p:grpSpPr>
      <p:sp>
        <p:nvSpPr>
          <p:cNvPr id="148" name="Google Shape;148;p33"/>
          <p:cNvSpPr txBox="1"/>
          <p:nvPr>
            <p:ph type="ctrTitle"/>
          </p:nvPr>
        </p:nvSpPr>
        <p:spPr>
          <a:xfrm>
            <a:off x="176575" y="199288"/>
            <a:ext cx="7552800" cy="4224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5200"/>
              <a:buNone/>
            </a:pPr>
            <a:r>
              <a:rPr i="1" lang="es-419" sz="2000">
                <a:latin typeface="Anton"/>
                <a:ea typeface="Anton"/>
                <a:cs typeface="Anton"/>
                <a:sym typeface="Anton"/>
              </a:rPr>
              <a:t>MAPA DE CONCEPTOS CLASE 5</a:t>
            </a:r>
            <a:endParaRPr i="1" sz="2000">
              <a:latin typeface="Anton"/>
              <a:ea typeface="Anton"/>
              <a:cs typeface="Anton"/>
              <a:sym typeface="Anton"/>
            </a:endParaRPr>
          </a:p>
        </p:txBody>
      </p:sp>
      <p:pic>
        <p:nvPicPr>
          <p:cNvPr id="149" name="Google Shape;149;p33"/>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pic>
        <p:nvPicPr>
          <p:cNvPr id="150" name="Google Shape;150;p33"/>
          <p:cNvPicPr preferRelativeResize="0"/>
          <p:nvPr/>
        </p:nvPicPr>
        <p:blipFill rotWithShape="1">
          <a:blip r:embed="rId4">
            <a:alphaModFix/>
          </a:blip>
          <a:srcRect b="0" l="0" r="0" t="0"/>
          <a:stretch/>
        </p:blipFill>
        <p:spPr>
          <a:xfrm>
            <a:off x="7423862" y="90575"/>
            <a:ext cx="1634174" cy="639850"/>
          </a:xfrm>
          <a:prstGeom prst="rect">
            <a:avLst/>
          </a:prstGeom>
          <a:noFill/>
          <a:ln>
            <a:noFill/>
          </a:ln>
        </p:spPr>
      </p:pic>
      <p:sp>
        <p:nvSpPr>
          <p:cNvPr id="151" name="Google Shape;151;p33"/>
          <p:cNvSpPr/>
          <p:nvPr/>
        </p:nvSpPr>
        <p:spPr>
          <a:xfrm>
            <a:off x="618500" y="1152978"/>
            <a:ext cx="1452900" cy="602400"/>
          </a:xfrm>
          <a:prstGeom prst="rect">
            <a:avLst/>
          </a:prstGeom>
          <a:solidFill>
            <a:srgbClr val="434343"/>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s-419" sz="1100">
                <a:solidFill>
                  <a:srgbClr val="FFFFFF"/>
                </a:solidFill>
                <a:latin typeface="Helvetica Neue"/>
                <a:ea typeface="Helvetica Neue"/>
                <a:cs typeface="Helvetica Neue"/>
                <a:sym typeface="Helvetica Neue"/>
              </a:rPr>
              <a:t>Componentes II: introducción</a:t>
            </a:r>
            <a:endParaRPr b="0" i="0" sz="1100" u="none" cap="none" strike="noStrike">
              <a:solidFill>
                <a:srgbClr val="FFFFFF"/>
              </a:solidFill>
              <a:latin typeface="Helvetica Neue"/>
              <a:ea typeface="Helvetica Neue"/>
              <a:cs typeface="Helvetica Neue"/>
              <a:sym typeface="Helvetica Neue"/>
            </a:endParaRPr>
          </a:p>
        </p:txBody>
      </p:sp>
      <p:cxnSp>
        <p:nvCxnSpPr>
          <p:cNvPr id="152" name="Google Shape;152;p33"/>
          <p:cNvCxnSpPr/>
          <p:nvPr/>
        </p:nvCxnSpPr>
        <p:spPr>
          <a:xfrm>
            <a:off x="2076200" y="1491688"/>
            <a:ext cx="958200" cy="0"/>
          </a:xfrm>
          <a:prstGeom prst="straightConnector1">
            <a:avLst/>
          </a:prstGeom>
          <a:noFill/>
          <a:ln cap="flat" cmpd="sng" w="9525">
            <a:solidFill>
              <a:srgbClr val="CCCCCC"/>
            </a:solidFill>
            <a:prstDash val="solid"/>
            <a:round/>
            <a:headEnd len="med" w="med" type="oval"/>
            <a:tailEnd len="med" w="med" type="oval"/>
          </a:ln>
        </p:spPr>
      </p:cxnSp>
      <p:sp>
        <p:nvSpPr>
          <p:cNvPr id="153" name="Google Shape;153;p33"/>
          <p:cNvSpPr/>
          <p:nvPr/>
        </p:nvSpPr>
        <p:spPr>
          <a:xfrm>
            <a:off x="3034525" y="1326388"/>
            <a:ext cx="1548600" cy="330600"/>
          </a:xfrm>
          <a:prstGeom prst="rect">
            <a:avLst/>
          </a:prstGeom>
          <a:solidFill>
            <a:srgbClr val="3CEF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s-419" sz="1100">
                <a:solidFill>
                  <a:srgbClr val="222222"/>
                </a:solidFill>
                <a:latin typeface="Helvetica Neue"/>
                <a:ea typeface="Helvetica Neue"/>
                <a:cs typeface="Helvetica Neue"/>
                <a:sym typeface="Helvetica Neue"/>
              </a:rPr>
              <a:t>Anatomía de un componente</a:t>
            </a:r>
            <a:endParaRPr b="0" i="0" sz="1100" u="none" cap="none" strike="noStrike">
              <a:solidFill>
                <a:srgbClr val="222222"/>
              </a:solidFill>
              <a:latin typeface="Helvetica Neue"/>
              <a:ea typeface="Helvetica Neue"/>
              <a:cs typeface="Helvetica Neue"/>
              <a:sym typeface="Helvetica Neue"/>
            </a:endParaRPr>
          </a:p>
        </p:txBody>
      </p:sp>
      <p:cxnSp>
        <p:nvCxnSpPr>
          <p:cNvPr id="154" name="Google Shape;154;p33"/>
          <p:cNvCxnSpPr/>
          <p:nvPr/>
        </p:nvCxnSpPr>
        <p:spPr>
          <a:xfrm>
            <a:off x="2076200" y="1491688"/>
            <a:ext cx="958200" cy="430800"/>
          </a:xfrm>
          <a:prstGeom prst="bentConnector3">
            <a:avLst>
              <a:gd fmla="val 50000" name="adj1"/>
            </a:avLst>
          </a:prstGeom>
          <a:noFill/>
          <a:ln cap="flat" cmpd="sng" w="9525">
            <a:solidFill>
              <a:srgbClr val="CCCCCC"/>
            </a:solidFill>
            <a:prstDash val="solid"/>
            <a:round/>
            <a:headEnd len="sm" w="sm" type="none"/>
            <a:tailEnd len="med" w="med" type="oval"/>
          </a:ln>
        </p:spPr>
      </p:cxnSp>
      <p:sp>
        <p:nvSpPr>
          <p:cNvPr id="155" name="Google Shape;155;p33"/>
          <p:cNvSpPr/>
          <p:nvPr/>
        </p:nvSpPr>
        <p:spPr>
          <a:xfrm>
            <a:off x="3034525" y="1759238"/>
            <a:ext cx="1548600" cy="330600"/>
          </a:xfrm>
          <a:prstGeom prst="rect">
            <a:avLst/>
          </a:prstGeom>
          <a:solidFill>
            <a:srgbClr val="3CEF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s-419" sz="1100">
                <a:solidFill>
                  <a:srgbClr val="222222"/>
                </a:solidFill>
                <a:latin typeface="Helvetica Neue"/>
                <a:ea typeface="Helvetica Neue"/>
                <a:cs typeface="Helvetica Neue"/>
                <a:sym typeface="Helvetica Neue"/>
              </a:rPr>
              <a:t>Propiedades/Props</a:t>
            </a:r>
            <a:endParaRPr b="0" i="0" sz="1100" u="none" cap="none" strike="noStrike">
              <a:solidFill>
                <a:srgbClr val="222222"/>
              </a:solidFill>
              <a:latin typeface="Helvetica Neue"/>
              <a:ea typeface="Helvetica Neue"/>
              <a:cs typeface="Helvetica Neue"/>
              <a:sym typeface="Helvetica Neue"/>
            </a:endParaRPr>
          </a:p>
        </p:txBody>
      </p:sp>
      <p:cxnSp>
        <p:nvCxnSpPr>
          <p:cNvPr id="156" name="Google Shape;156;p33"/>
          <p:cNvCxnSpPr>
            <a:endCxn id="157" idx="1"/>
          </p:cNvCxnSpPr>
          <p:nvPr/>
        </p:nvCxnSpPr>
        <p:spPr>
          <a:xfrm>
            <a:off x="2071400" y="1485413"/>
            <a:ext cx="969300" cy="865800"/>
          </a:xfrm>
          <a:prstGeom prst="bentConnector3">
            <a:avLst>
              <a:gd fmla="val 50000" name="adj1"/>
            </a:avLst>
          </a:prstGeom>
          <a:noFill/>
          <a:ln cap="flat" cmpd="sng" w="9525">
            <a:solidFill>
              <a:srgbClr val="CCCCCC"/>
            </a:solidFill>
            <a:prstDash val="solid"/>
            <a:round/>
            <a:headEnd len="sm" w="sm" type="none"/>
            <a:tailEnd len="med" w="med" type="oval"/>
          </a:ln>
        </p:spPr>
      </p:cxnSp>
      <p:sp>
        <p:nvSpPr>
          <p:cNvPr id="157" name="Google Shape;157;p33"/>
          <p:cNvSpPr/>
          <p:nvPr/>
        </p:nvSpPr>
        <p:spPr>
          <a:xfrm>
            <a:off x="3040700" y="2185913"/>
            <a:ext cx="1535700" cy="330600"/>
          </a:xfrm>
          <a:prstGeom prst="rect">
            <a:avLst/>
          </a:prstGeom>
          <a:solidFill>
            <a:srgbClr val="3CEF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s-419" sz="1100">
                <a:solidFill>
                  <a:srgbClr val="222222"/>
                </a:solidFill>
                <a:latin typeface="Helvetica Neue"/>
                <a:ea typeface="Helvetica Neue"/>
                <a:cs typeface="Helvetica Neue"/>
                <a:sym typeface="Helvetica Neue"/>
              </a:rPr>
              <a:t>Estado/State</a:t>
            </a:r>
            <a:endParaRPr b="0" i="0" sz="1100" u="none" cap="none" strike="noStrike">
              <a:solidFill>
                <a:srgbClr val="222222"/>
              </a:solidFill>
              <a:latin typeface="Helvetica Neue"/>
              <a:ea typeface="Helvetica Neue"/>
              <a:cs typeface="Helvetica Neue"/>
              <a:sym typeface="Helvetica Neue"/>
            </a:endParaRPr>
          </a:p>
        </p:txBody>
      </p:sp>
      <p:sp>
        <p:nvSpPr>
          <p:cNvPr id="158" name="Google Shape;158;p33"/>
          <p:cNvSpPr/>
          <p:nvPr/>
        </p:nvSpPr>
        <p:spPr>
          <a:xfrm>
            <a:off x="5289150" y="1753013"/>
            <a:ext cx="1548600" cy="330600"/>
          </a:xfrm>
          <a:prstGeom prst="rect">
            <a:avLst/>
          </a:prstGeom>
          <a:solidFill>
            <a:srgbClr val="3CEF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s-419" sz="1100">
                <a:solidFill>
                  <a:srgbClr val="222222"/>
                </a:solidFill>
                <a:latin typeface="Helvetica Neue"/>
                <a:ea typeface="Helvetica Neue"/>
                <a:cs typeface="Helvetica Neue"/>
                <a:sym typeface="Helvetica Neue"/>
              </a:rPr>
              <a:t>Relación de children y props</a:t>
            </a:r>
            <a:endParaRPr b="0" i="0" sz="1100" u="none" cap="none" strike="noStrike">
              <a:solidFill>
                <a:srgbClr val="222222"/>
              </a:solidFill>
              <a:latin typeface="Helvetica Neue"/>
              <a:ea typeface="Helvetica Neue"/>
              <a:cs typeface="Helvetica Neue"/>
              <a:sym typeface="Helvetica Neue"/>
            </a:endParaRPr>
          </a:p>
        </p:txBody>
      </p:sp>
      <p:cxnSp>
        <p:nvCxnSpPr>
          <p:cNvPr id="159" name="Google Shape;159;p33"/>
          <p:cNvCxnSpPr/>
          <p:nvPr/>
        </p:nvCxnSpPr>
        <p:spPr>
          <a:xfrm>
            <a:off x="4583250" y="1918313"/>
            <a:ext cx="705900" cy="0"/>
          </a:xfrm>
          <a:prstGeom prst="straightConnector1">
            <a:avLst/>
          </a:prstGeom>
          <a:noFill/>
          <a:ln cap="flat" cmpd="sng" w="9525">
            <a:solidFill>
              <a:srgbClr val="CCCCCC"/>
            </a:solidFill>
            <a:prstDash val="solid"/>
            <a:round/>
            <a:headEnd len="med" w="med" type="oval"/>
            <a:tailEnd len="med" w="med" type="oval"/>
          </a:ln>
        </p:spPr>
      </p:cxnSp>
      <p:cxnSp>
        <p:nvCxnSpPr>
          <p:cNvPr id="160" name="Google Shape;160;p33"/>
          <p:cNvCxnSpPr/>
          <p:nvPr/>
        </p:nvCxnSpPr>
        <p:spPr>
          <a:xfrm>
            <a:off x="4583250" y="2366763"/>
            <a:ext cx="958200" cy="0"/>
          </a:xfrm>
          <a:prstGeom prst="straightConnector1">
            <a:avLst/>
          </a:prstGeom>
          <a:noFill/>
          <a:ln cap="flat" cmpd="sng" w="9525">
            <a:solidFill>
              <a:srgbClr val="CCCCCC"/>
            </a:solidFill>
            <a:prstDash val="solid"/>
            <a:round/>
            <a:headEnd len="med" w="med" type="oval"/>
            <a:tailEnd len="med" w="med" type="oval"/>
          </a:ln>
        </p:spPr>
      </p:cxnSp>
      <p:sp>
        <p:nvSpPr>
          <p:cNvPr id="161" name="Google Shape;161;p33"/>
          <p:cNvSpPr/>
          <p:nvPr/>
        </p:nvSpPr>
        <p:spPr>
          <a:xfrm>
            <a:off x="5541575" y="2201463"/>
            <a:ext cx="1548600" cy="330600"/>
          </a:xfrm>
          <a:prstGeom prst="rect">
            <a:avLst/>
          </a:prstGeom>
          <a:solidFill>
            <a:srgbClr val="3CEF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s-419" sz="1100">
                <a:solidFill>
                  <a:srgbClr val="222222"/>
                </a:solidFill>
                <a:latin typeface="Helvetica Neue"/>
                <a:ea typeface="Helvetica Neue"/>
                <a:cs typeface="Helvetica Neue"/>
                <a:sym typeface="Helvetica Neue"/>
              </a:rPr>
              <a:t>Class based</a:t>
            </a:r>
            <a:endParaRPr b="0" i="0" sz="1100" u="none" cap="none" strike="noStrike">
              <a:solidFill>
                <a:srgbClr val="222222"/>
              </a:solidFill>
              <a:latin typeface="Helvetica Neue"/>
              <a:ea typeface="Helvetica Neue"/>
              <a:cs typeface="Helvetica Neue"/>
              <a:sym typeface="Helvetica Neue"/>
            </a:endParaRPr>
          </a:p>
        </p:txBody>
      </p:sp>
      <p:cxnSp>
        <p:nvCxnSpPr>
          <p:cNvPr id="162" name="Google Shape;162;p33"/>
          <p:cNvCxnSpPr/>
          <p:nvPr/>
        </p:nvCxnSpPr>
        <p:spPr>
          <a:xfrm>
            <a:off x="4583250" y="2366763"/>
            <a:ext cx="958200" cy="430800"/>
          </a:xfrm>
          <a:prstGeom prst="bentConnector3">
            <a:avLst>
              <a:gd fmla="val 50000" name="adj1"/>
            </a:avLst>
          </a:prstGeom>
          <a:noFill/>
          <a:ln cap="flat" cmpd="sng" w="9525">
            <a:solidFill>
              <a:srgbClr val="CCCCCC"/>
            </a:solidFill>
            <a:prstDash val="solid"/>
            <a:round/>
            <a:headEnd len="sm" w="sm" type="none"/>
            <a:tailEnd len="med" w="med" type="oval"/>
          </a:ln>
        </p:spPr>
      </p:cxnSp>
      <p:sp>
        <p:nvSpPr>
          <p:cNvPr id="163" name="Google Shape;163;p33"/>
          <p:cNvSpPr/>
          <p:nvPr/>
        </p:nvSpPr>
        <p:spPr>
          <a:xfrm>
            <a:off x="5541575" y="2634313"/>
            <a:ext cx="1548600" cy="330600"/>
          </a:xfrm>
          <a:prstGeom prst="rect">
            <a:avLst/>
          </a:prstGeom>
          <a:solidFill>
            <a:srgbClr val="3CEF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s-419" sz="1100">
                <a:solidFill>
                  <a:srgbClr val="222222"/>
                </a:solidFill>
                <a:latin typeface="Helvetica Neue"/>
                <a:ea typeface="Helvetica Neue"/>
                <a:cs typeface="Helvetica Neue"/>
                <a:sym typeface="Helvetica Neue"/>
              </a:rPr>
              <a:t>Function based</a:t>
            </a:r>
            <a:endParaRPr b="0" i="0" sz="1100" u="none" cap="none" strike="noStrike">
              <a:solidFill>
                <a:srgbClr val="222222"/>
              </a:solidFill>
              <a:latin typeface="Helvetica Neue"/>
              <a:ea typeface="Helvetica Neue"/>
              <a:cs typeface="Helvetica Neue"/>
              <a:sym typeface="Helvetica Neue"/>
            </a:endParaRPr>
          </a:p>
        </p:txBody>
      </p:sp>
      <p:cxnSp>
        <p:nvCxnSpPr>
          <p:cNvPr id="164" name="Google Shape;164;p33"/>
          <p:cNvCxnSpPr/>
          <p:nvPr/>
        </p:nvCxnSpPr>
        <p:spPr>
          <a:xfrm>
            <a:off x="2071400" y="1485413"/>
            <a:ext cx="967800" cy="1299600"/>
          </a:xfrm>
          <a:prstGeom prst="bentConnector3">
            <a:avLst>
              <a:gd fmla="val 50000" name="adj1"/>
            </a:avLst>
          </a:prstGeom>
          <a:noFill/>
          <a:ln cap="flat" cmpd="sng" w="9525">
            <a:solidFill>
              <a:srgbClr val="CCCCCC"/>
            </a:solidFill>
            <a:prstDash val="solid"/>
            <a:round/>
            <a:headEnd len="sm" w="sm" type="none"/>
            <a:tailEnd len="med" w="med" type="oval"/>
          </a:ln>
        </p:spPr>
      </p:cxnSp>
      <p:sp>
        <p:nvSpPr>
          <p:cNvPr id="165" name="Google Shape;165;p33"/>
          <p:cNvSpPr/>
          <p:nvPr/>
        </p:nvSpPr>
        <p:spPr>
          <a:xfrm>
            <a:off x="3040225" y="2620163"/>
            <a:ext cx="1535700" cy="330600"/>
          </a:xfrm>
          <a:prstGeom prst="rect">
            <a:avLst/>
          </a:prstGeom>
          <a:solidFill>
            <a:srgbClr val="3CEF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s-419" sz="1100">
                <a:solidFill>
                  <a:srgbClr val="222222"/>
                </a:solidFill>
                <a:latin typeface="Helvetica Neue"/>
                <a:ea typeface="Helvetica Neue"/>
                <a:cs typeface="Helvetica Neue"/>
                <a:sym typeface="Helvetica Neue"/>
              </a:rPr>
              <a:t>State hook</a:t>
            </a:r>
            <a:endParaRPr b="0" i="0" sz="1100" u="none" cap="none" strike="noStrike">
              <a:solidFill>
                <a:srgbClr val="222222"/>
              </a:solidFill>
              <a:latin typeface="Helvetica Neue"/>
              <a:ea typeface="Helvetica Neue"/>
              <a:cs typeface="Helvetica Neue"/>
              <a:sym typeface="Helvetica Neue"/>
            </a:endParaRPr>
          </a:p>
        </p:txBody>
      </p:sp>
      <p:cxnSp>
        <p:nvCxnSpPr>
          <p:cNvPr id="166" name="Google Shape;166;p33"/>
          <p:cNvCxnSpPr>
            <a:endCxn id="167" idx="0"/>
          </p:cNvCxnSpPr>
          <p:nvPr/>
        </p:nvCxnSpPr>
        <p:spPr>
          <a:xfrm>
            <a:off x="1344950" y="1755375"/>
            <a:ext cx="0" cy="1494600"/>
          </a:xfrm>
          <a:prstGeom prst="straightConnector1">
            <a:avLst/>
          </a:prstGeom>
          <a:noFill/>
          <a:ln cap="flat" cmpd="sng" w="9525">
            <a:solidFill>
              <a:srgbClr val="CCCCCC"/>
            </a:solidFill>
            <a:prstDash val="solid"/>
            <a:round/>
            <a:headEnd len="med" w="med" type="oval"/>
            <a:tailEnd len="med" w="med" type="oval"/>
          </a:ln>
        </p:spPr>
      </p:cxnSp>
      <p:sp>
        <p:nvSpPr>
          <p:cNvPr id="167" name="Google Shape;167;p33"/>
          <p:cNvSpPr/>
          <p:nvPr/>
        </p:nvSpPr>
        <p:spPr>
          <a:xfrm>
            <a:off x="618500" y="3249975"/>
            <a:ext cx="1452900" cy="602400"/>
          </a:xfrm>
          <a:prstGeom prst="rect">
            <a:avLst/>
          </a:prstGeom>
          <a:solidFill>
            <a:srgbClr val="434343"/>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s-419" sz="1100">
                <a:solidFill>
                  <a:srgbClr val="FFFFFF"/>
                </a:solidFill>
                <a:latin typeface="Helvetica Neue"/>
                <a:ea typeface="Helvetica Neue"/>
                <a:cs typeface="Helvetica Neue"/>
                <a:sym typeface="Helvetica Neue"/>
              </a:rPr>
              <a:t>Ciclos de vida</a:t>
            </a:r>
            <a:endParaRPr sz="1100">
              <a:solidFill>
                <a:srgbClr val="FFFFFF"/>
              </a:solidFill>
              <a:latin typeface="Helvetica Neue"/>
              <a:ea typeface="Helvetica Neue"/>
              <a:cs typeface="Helvetica Neue"/>
              <a:sym typeface="Helvetica Neue"/>
            </a:endParaRPr>
          </a:p>
        </p:txBody>
      </p:sp>
      <p:cxnSp>
        <p:nvCxnSpPr>
          <p:cNvPr id="168" name="Google Shape;168;p33"/>
          <p:cNvCxnSpPr/>
          <p:nvPr/>
        </p:nvCxnSpPr>
        <p:spPr>
          <a:xfrm>
            <a:off x="2071400" y="3570388"/>
            <a:ext cx="958200" cy="0"/>
          </a:xfrm>
          <a:prstGeom prst="straightConnector1">
            <a:avLst/>
          </a:prstGeom>
          <a:noFill/>
          <a:ln cap="flat" cmpd="sng" w="9525">
            <a:solidFill>
              <a:srgbClr val="CCCCCC"/>
            </a:solidFill>
            <a:prstDash val="solid"/>
            <a:round/>
            <a:headEnd len="med" w="med" type="oval"/>
            <a:tailEnd len="med" w="med" type="oval"/>
          </a:ln>
        </p:spPr>
      </p:cxnSp>
      <p:sp>
        <p:nvSpPr>
          <p:cNvPr id="169" name="Google Shape;169;p33"/>
          <p:cNvSpPr/>
          <p:nvPr/>
        </p:nvSpPr>
        <p:spPr>
          <a:xfrm>
            <a:off x="3029725" y="3405088"/>
            <a:ext cx="1548600" cy="330600"/>
          </a:xfrm>
          <a:prstGeom prst="rect">
            <a:avLst/>
          </a:prstGeom>
          <a:solidFill>
            <a:srgbClr val="3CEF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s-419" sz="1100">
                <a:solidFill>
                  <a:srgbClr val="222222"/>
                </a:solidFill>
                <a:latin typeface="Helvetica Neue"/>
                <a:ea typeface="Helvetica Neue"/>
                <a:cs typeface="Helvetica Neue"/>
                <a:sym typeface="Helvetica Neue"/>
              </a:rPr>
              <a:t>¿Qué son?</a:t>
            </a:r>
            <a:endParaRPr b="0" i="0" sz="1100" u="none" cap="none" strike="noStrike">
              <a:solidFill>
                <a:srgbClr val="222222"/>
              </a:solidFill>
              <a:latin typeface="Helvetica Neue"/>
              <a:ea typeface="Helvetica Neue"/>
              <a:cs typeface="Helvetica Neue"/>
              <a:sym typeface="Helvetica Neue"/>
            </a:endParaRPr>
          </a:p>
        </p:txBody>
      </p:sp>
      <p:cxnSp>
        <p:nvCxnSpPr>
          <p:cNvPr id="170" name="Google Shape;170;p33"/>
          <p:cNvCxnSpPr/>
          <p:nvPr/>
        </p:nvCxnSpPr>
        <p:spPr>
          <a:xfrm>
            <a:off x="2071400" y="3570388"/>
            <a:ext cx="958200" cy="430800"/>
          </a:xfrm>
          <a:prstGeom prst="bentConnector3">
            <a:avLst>
              <a:gd fmla="val 50000" name="adj1"/>
            </a:avLst>
          </a:prstGeom>
          <a:noFill/>
          <a:ln cap="flat" cmpd="sng" w="9525">
            <a:solidFill>
              <a:srgbClr val="CCCCCC"/>
            </a:solidFill>
            <a:prstDash val="solid"/>
            <a:round/>
            <a:headEnd len="sm" w="sm" type="none"/>
            <a:tailEnd len="med" w="med" type="oval"/>
          </a:ln>
        </p:spPr>
      </p:cxnSp>
      <p:sp>
        <p:nvSpPr>
          <p:cNvPr id="171" name="Google Shape;171;p33"/>
          <p:cNvSpPr/>
          <p:nvPr/>
        </p:nvSpPr>
        <p:spPr>
          <a:xfrm>
            <a:off x="3029725" y="3837938"/>
            <a:ext cx="1548600" cy="330600"/>
          </a:xfrm>
          <a:prstGeom prst="rect">
            <a:avLst/>
          </a:prstGeom>
          <a:solidFill>
            <a:srgbClr val="3CEF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s-419" sz="1100">
                <a:solidFill>
                  <a:srgbClr val="222222"/>
                </a:solidFill>
                <a:latin typeface="Helvetica Neue"/>
                <a:ea typeface="Helvetica Neue"/>
                <a:cs typeface="Helvetica Neue"/>
                <a:sym typeface="Helvetica Neue"/>
              </a:rPr>
              <a:t>3 clasificaciones </a:t>
            </a:r>
            <a:endParaRPr b="0" i="0" sz="1100" u="none" cap="none" strike="noStrike">
              <a:solidFill>
                <a:srgbClr val="222222"/>
              </a:solidFill>
              <a:latin typeface="Helvetica Neue"/>
              <a:ea typeface="Helvetica Neue"/>
              <a:cs typeface="Helvetica Neue"/>
              <a:sym typeface="Helvetica Neue"/>
            </a:endParaRPr>
          </a:p>
        </p:txBody>
      </p:sp>
      <p:cxnSp>
        <p:nvCxnSpPr>
          <p:cNvPr id="172" name="Google Shape;172;p33"/>
          <p:cNvCxnSpPr>
            <a:endCxn id="173" idx="1"/>
          </p:cNvCxnSpPr>
          <p:nvPr/>
        </p:nvCxnSpPr>
        <p:spPr>
          <a:xfrm>
            <a:off x="2071400" y="3570388"/>
            <a:ext cx="969300" cy="865800"/>
          </a:xfrm>
          <a:prstGeom prst="bentConnector3">
            <a:avLst>
              <a:gd fmla="val 50000" name="adj1"/>
            </a:avLst>
          </a:prstGeom>
          <a:noFill/>
          <a:ln cap="flat" cmpd="sng" w="9525">
            <a:solidFill>
              <a:srgbClr val="CCCCCC"/>
            </a:solidFill>
            <a:prstDash val="solid"/>
            <a:round/>
            <a:headEnd len="sm" w="sm" type="none"/>
            <a:tailEnd len="med" w="med" type="oval"/>
          </a:ln>
        </p:spPr>
      </p:cxnSp>
      <p:sp>
        <p:nvSpPr>
          <p:cNvPr id="173" name="Google Shape;173;p33"/>
          <p:cNvSpPr/>
          <p:nvPr/>
        </p:nvSpPr>
        <p:spPr>
          <a:xfrm>
            <a:off x="3040700" y="4270888"/>
            <a:ext cx="1535700" cy="330600"/>
          </a:xfrm>
          <a:prstGeom prst="rect">
            <a:avLst/>
          </a:prstGeom>
          <a:solidFill>
            <a:srgbClr val="3CEF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s-419" sz="1100">
                <a:solidFill>
                  <a:srgbClr val="222222"/>
                </a:solidFill>
                <a:latin typeface="Helvetica Neue"/>
                <a:ea typeface="Helvetica Neue"/>
                <a:cs typeface="Helvetica Neue"/>
                <a:sym typeface="Helvetica Neue"/>
              </a:rPr>
              <a:t>Métodos</a:t>
            </a:r>
            <a:endParaRPr b="0" i="0" sz="1100" u="none" cap="none" strike="noStrike">
              <a:solidFill>
                <a:srgbClr val="222222"/>
              </a:solidFill>
              <a:latin typeface="Helvetica Neue"/>
              <a:ea typeface="Helvetica Neue"/>
              <a:cs typeface="Helvetica Neue"/>
              <a:sym typeface="Helvetica Neue"/>
            </a:endParaRPr>
          </a:p>
        </p:txBody>
      </p:sp>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89" name="Shape 689"/>
        <p:cNvGrpSpPr/>
        <p:nvPr/>
      </p:nvGrpSpPr>
      <p:grpSpPr>
        <a:xfrm>
          <a:off x="0" y="0"/>
          <a:ext cx="0" cy="0"/>
          <a:chOff x="0" y="0"/>
          <a:chExt cx="0" cy="0"/>
        </a:xfrm>
      </p:grpSpPr>
      <p:sp>
        <p:nvSpPr>
          <p:cNvPr id="690" name="Google Shape;690;p96"/>
          <p:cNvSpPr txBox="1"/>
          <p:nvPr/>
        </p:nvSpPr>
        <p:spPr>
          <a:xfrm>
            <a:off x="2110051" y="2409500"/>
            <a:ext cx="4923900" cy="1129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s-419" sz="3600">
                <a:solidFill>
                  <a:srgbClr val="E0FF00"/>
                </a:solidFill>
                <a:latin typeface="Anton"/>
                <a:ea typeface="Anton"/>
                <a:cs typeface="Anton"/>
                <a:sym typeface="Anton"/>
              </a:rPr>
              <a:t>OPINA Y VALORA ESTA CLASE</a:t>
            </a:r>
            <a:endParaRPr i="1" sz="3600">
              <a:solidFill>
                <a:srgbClr val="E0FF00"/>
              </a:solidFill>
              <a:latin typeface="Anton"/>
              <a:ea typeface="Anton"/>
              <a:cs typeface="Anton"/>
              <a:sym typeface="Anton"/>
            </a:endParaRPr>
          </a:p>
        </p:txBody>
      </p:sp>
      <p:pic>
        <p:nvPicPr>
          <p:cNvPr descr="Dizzy on Apple iOS 12.2" id="691" name="Google Shape;691;p96"/>
          <p:cNvPicPr preferRelativeResize="0"/>
          <p:nvPr/>
        </p:nvPicPr>
        <p:blipFill>
          <a:blip r:embed="rId4">
            <a:alphaModFix/>
          </a:blip>
          <a:stretch>
            <a:fillRect/>
          </a:stretch>
        </p:blipFill>
        <p:spPr>
          <a:xfrm>
            <a:off x="4168425" y="1602350"/>
            <a:ext cx="807150" cy="8071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77" name="Shape 177"/>
        <p:cNvGrpSpPr/>
        <p:nvPr/>
      </p:nvGrpSpPr>
      <p:grpSpPr>
        <a:xfrm>
          <a:off x="0" y="0"/>
          <a:ext cx="0" cy="0"/>
          <a:chOff x="0" y="0"/>
          <a:chExt cx="0" cy="0"/>
        </a:xfrm>
      </p:grpSpPr>
      <p:sp>
        <p:nvSpPr>
          <p:cNvPr id="178" name="Google Shape;178;p34"/>
          <p:cNvSpPr/>
          <p:nvPr/>
        </p:nvSpPr>
        <p:spPr>
          <a:xfrm>
            <a:off x="3647250" y="1163625"/>
            <a:ext cx="2157900" cy="3138600"/>
          </a:xfrm>
          <a:prstGeom prst="rect">
            <a:avLst/>
          </a:prstGeom>
          <a:noFill/>
          <a:ln cap="flat" cmpd="sng" w="38100">
            <a:solidFill>
              <a:srgbClr val="3CEFAB"/>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79" name="Google Shape;179;p34"/>
          <p:cNvPicPr preferRelativeResize="0"/>
          <p:nvPr/>
        </p:nvPicPr>
        <p:blipFill rotWithShape="1">
          <a:blip r:embed="rId3">
            <a:alphaModFix/>
          </a:blip>
          <a:srcRect b="0" l="0" r="0" t="0"/>
          <a:stretch/>
        </p:blipFill>
        <p:spPr>
          <a:xfrm>
            <a:off x="7567925" y="4659625"/>
            <a:ext cx="1186526" cy="330675"/>
          </a:xfrm>
          <a:prstGeom prst="rect">
            <a:avLst/>
          </a:prstGeom>
          <a:noFill/>
          <a:ln>
            <a:noFill/>
          </a:ln>
        </p:spPr>
      </p:pic>
      <p:sp>
        <p:nvSpPr>
          <p:cNvPr id="180" name="Google Shape;180;p34"/>
          <p:cNvSpPr/>
          <p:nvPr/>
        </p:nvSpPr>
        <p:spPr>
          <a:xfrm>
            <a:off x="3778675" y="1333050"/>
            <a:ext cx="1819800" cy="330600"/>
          </a:xfrm>
          <a:prstGeom prst="rect">
            <a:avLst/>
          </a:prstGeom>
          <a:no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34"/>
          <p:cNvSpPr txBox="1"/>
          <p:nvPr/>
        </p:nvSpPr>
        <p:spPr>
          <a:xfrm>
            <a:off x="3919358" y="1305800"/>
            <a:ext cx="1234800" cy="367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s-419" sz="1400" u="none" cap="none" strike="noStrike">
                <a:solidFill>
                  <a:srgbClr val="000000"/>
                </a:solidFill>
                <a:latin typeface="Helvetica Neue"/>
                <a:ea typeface="Helvetica Neue"/>
                <a:cs typeface="Helvetica Neue"/>
                <a:sym typeface="Helvetica Neue"/>
              </a:rPr>
              <a:t>Clase </a:t>
            </a:r>
            <a:r>
              <a:rPr lang="es-419">
                <a:latin typeface="Helvetica Neue"/>
                <a:ea typeface="Helvetica Neue"/>
                <a:cs typeface="Helvetica Neue"/>
                <a:sym typeface="Helvetica Neue"/>
              </a:rPr>
              <a:t>5</a:t>
            </a:r>
            <a:endParaRPr b="0" i="0" sz="1400" u="none" cap="none" strike="noStrike">
              <a:solidFill>
                <a:srgbClr val="000000"/>
              </a:solidFill>
              <a:latin typeface="Helvetica Neue"/>
              <a:ea typeface="Helvetica Neue"/>
              <a:cs typeface="Helvetica Neue"/>
              <a:sym typeface="Helvetica Neue"/>
            </a:endParaRPr>
          </a:p>
        </p:txBody>
      </p:sp>
      <p:sp>
        <p:nvSpPr>
          <p:cNvPr id="182" name="Google Shape;182;p34"/>
          <p:cNvSpPr txBox="1"/>
          <p:nvPr/>
        </p:nvSpPr>
        <p:spPr>
          <a:xfrm>
            <a:off x="3761125" y="1758000"/>
            <a:ext cx="1854900" cy="424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s-419" sz="1200">
                <a:solidFill>
                  <a:schemeClr val="dk1"/>
                </a:solidFill>
                <a:latin typeface="Helvetica Neue"/>
                <a:ea typeface="Helvetica Neue"/>
                <a:cs typeface="Helvetica Neue"/>
                <a:sym typeface="Helvetica Neue"/>
              </a:rPr>
              <a:t>Componentes II</a:t>
            </a:r>
            <a:endParaRPr b="1" sz="1200">
              <a:solidFill>
                <a:schemeClr val="dk1"/>
              </a:solidFill>
              <a:latin typeface="Helvetica Neue"/>
              <a:ea typeface="Helvetica Neue"/>
              <a:cs typeface="Helvetica Neue"/>
              <a:sym typeface="Helvetica Neue"/>
            </a:endParaRPr>
          </a:p>
          <a:p>
            <a:pPr indent="0" lvl="0" marL="0" rtl="0" algn="l">
              <a:lnSpc>
                <a:spcPct val="115000"/>
              </a:lnSpc>
              <a:spcBef>
                <a:spcPts val="0"/>
              </a:spcBef>
              <a:spcAft>
                <a:spcPts val="0"/>
              </a:spcAft>
              <a:buClr>
                <a:schemeClr val="dk1"/>
              </a:buClr>
              <a:buSzPts val="1100"/>
              <a:buFont typeface="Arial"/>
              <a:buNone/>
            </a:pPr>
            <a:r>
              <a:t/>
            </a:r>
            <a:endParaRPr b="1" sz="1200">
              <a:solidFill>
                <a:schemeClr val="dk1"/>
              </a:solidFill>
              <a:latin typeface="Helvetica Neue"/>
              <a:ea typeface="Helvetica Neue"/>
              <a:cs typeface="Helvetica Neue"/>
              <a:sym typeface="Helvetica Neue"/>
            </a:endParaRPr>
          </a:p>
          <a:p>
            <a:pPr indent="0" lvl="0" marL="0" rtl="0" algn="l">
              <a:lnSpc>
                <a:spcPct val="115000"/>
              </a:lnSpc>
              <a:spcBef>
                <a:spcPts val="0"/>
              </a:spcBef>
              <a:spcAft>
                <a:spcPts val="0"/>
              </a:spcAft>
              <a:buClr>
                <a:schemeClr val="dk1"/>
              </a:buClr>
              <a:buSzPts val="1100"/>
              <a:buFont typeface="Arial"/>
              <a:buNone/>
            </a:pPr>
            <a:r>
              <a:t/>
            </a:r>
            <a:endParaRPr b="1" sz="1200">
              <a:solidFill>
                <a:schemeClr val="dk1"/>
              </a:solidFill>
              <a:latin typeface="Helvetica Neue"/>
              <a:ea typeface="Helvetica Neue"/>
              <a:cs typeface="Helvetica Neue"/>
              <a:sym typeface="Helvetica Neue"/>
            </a:endParaRPr>
          </a:p>
          <a:p>
            <a:pPr indent="0" lvl="0" marL="0" marR="0" rtl="0" algn="l">
              <a:lnSpc>
                <a:spcPct val="115000"/>
              </a:lnSpc>
              <a:spcBef>
                <a:spcPts val="0"/>
              </a:spcBef>
              <a:spcAft>
                <a:spcPts val="0"/>
              </a:spcAft>
              <a:buClr>
                <a:srgbClr val="000000"/>
              </a:buClr>
              <a:buSzPts val="1200"/>
              <a:buFont typeface="Arial"/>
              <a:buNone/>
            </a:pPr>
            <a:r>
              <a:t/>
            </a:r>
            <a:endParaRPr b="1" sz="1200">
              <a:latin typeface="Helvetica Neue"/>
              <a:ea typeface="Helvetica Neue"/>
              <a:cs typeface="Helvetica Neue"/>
              <a:sym typeface="Helvetica Neue"/>
            </a:endParaRPr>
          </a:p>
        </p:txBody>
      </p:sp>
      <p:cxnSp>
        <p:nvCxnSpPr>
          <p:cNvPr id="183" name="Google Shape;183;p34"/>
          <p:cNvCxnSpPr/>
          <p:nvPr/>
        </p:nvCxnSpPr>
        <p:spPr>
          <a:xfrm>
            <a:off x="3761100" y="2446275"/>
            <a:ext cx="1854900" cy="0"/>
          </a:xfrm>
          <a:prstGeom prst="straightConnector1">
            <a:avLst/>
          </a:prstGeom>
          <a:noFill/>
          <a:ln cap="flat" cmpd="sng" w="9525">
            <a:solidFill>
              <a:srgbClr val="EFEFEF"/>
            </a:solidFill>
            <a:prstDash val="solid"/>
            <a:round/>
            <a:headEnd len="sm" w="sm" type="none"/>
            <a:tailEnd len="sm" w="sm" type="none"/>
          </a:ln>
        </p:spPr>
      </p:cxnSp>
      <p:cxnSp>
        <p:nvCxnSpPr>
          <p:cNvPr id="184" name="Google Shape;184;p34"/>
          <p:cNvCxnSpPr/>
          <p:nvPr/>
        </p:nvCxnSpPr>
        <p:spPr>
          <a:xfrm>
            <a:off x="3761100" y="2928356"/>
            <a:ext cx="1854900" cy="0"/>
          </a:xfrm>
          <a:prstGeom prst="straightConnector1">
            <a:avLst/>
          </a:prstGeom>
          <a:noFill/>
          <a:ln cap="flat" cmpd="sng" w="9525">
            <a:solidFill>
              <a:srgbClr val="EFEFEF"/>
            </a:solidFill>
            <a:prstDash val="solid"/>
            <a:round/>
            <a:headEnd len="sm" w="sm" type="none"/>
            <a:tailEnd len="sm" w="sm" type="none"/>
          </a:ln>
        </p:spPr>
      </p:cxnSp>
      <p:cxnSp>
        <p:nvCxnSpPr>
          <p:cNvPr id="185" name="Google Shape;185;p34"/>
          <p:cNvCxnSpPr/>
          <p:nvPr/>
        </p:nvCxnSpPr>
        <p:spPr>
          <a:xfrm>
            <a:off x="3761100" y="3843832"/>
            <a:ext cx="1854900" cy="0"/>
          </a:xfrm>
          <a:prstGeom prst="straightConnector1">
            <a:avLst/>
          </a:prstGeom>
          <a:noFill/>
          <a:ln cap="flat" cmpd="sng" w="9525">
            <a:solidFill>
              <a:srgbClr val="EFEFEF"/>
            </a:solidFill>
            <a:prstDash val="solid"/>
            <a:round/>
            <a:headEnd len="sm" w="sm" type="none"/>
            <a:tailEnd len="sm" w="sm" type="none"/>
          </a:ln>
        </p:spPr>
      </p:cxnSp>
      <p:cxnSp>
        <p:nvCxnSpPr>
          <p:cNvPr id="186" name="Google Shape;186;p34"/>
          <p:cNvCxnSpPr/>
          <p:nvPr/>
        </p:nvCxnSpPr>
        <p:spPr>
          <a:xfrm>
            <a:off x="3761100" y="3380081"/>
            <a:ext cx="1854900" cy="0"/>
          </a:xfrm>
          <a:prstGeom prst="straightConnector1">
            <a:avLst/>
          </a:prstGeom>
          <a:noFill/>
          <a:ln cap="flat" cmpd="sng" w="9525">
            <a:solidFill>
              <a:srgbClr val="EFEFEF"/>
            </a:solidFill>
            <a:prstDash val="solid"/>
            <a:round/>
            <a:headEnd len="sm" w="sm" type="none"/>
            <a:tailEnd len="sm" w="sm" type="none"/>
          </a:ln>
        </p:spPr>
      </p:cxnSp>
      <p:pic>
        <p:nvPicPr>
          <p:cNvPr id="187" name="Google Shape;187;p34"/>
          <p:cNvPicPr preferRelativeResize="0"/>
          <p:nvPr/>
        </p:nvPicPr>
        <p:blipFill rotWithShape="1">
          <a:blip r:embed="rId4">
            <a:alphaModFix/>
          </a:blip>
          <a:srcRect b="0" l="0" r="0" t="0"/>
          <a:stretch/>
        </p:blipFill>
        <p:spPr>
          <a:xfrm>
            <a:off x="5276200" y="1391289"/>
            <a:ext cx="196500" cy="196500"/>
          </a:xfrm>
          <a:prstGeom prst="rect">
            <a:avLst/>
          </a:prstGeom>
          <a:noFill/>
          <a:ln>
            <a:noFill/>
          </a:ln>
        </p:spPr>
      </p:pic>
      <p:sp>
        <p:nvSpPr>
          <p:cNvPr id="188" name="Google Shape;188;p34"/>
          <p:cNvSpPr/>
          <p:nvPr/>
        </p:nvSpPr>
        <p:spPr>
          <a:xfrm>
            <a:off x="1208900" y="1163625"/>
            <a:ext cx="2157900" cy="3138600"/>
          </a:xfrm>
          <a:prstGeom prst="rect">
            <a:avLst/>
          </a:prstGeom>
          <a:noFill/>
          <a:ln cap="flat"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 name="Google Shape;189;p34"/>
          <p:cNvSpPr/>
          <p:nvPr/>
        </p:nvSpPr>
        <p:spPr>
          <a:xfrm>
            <a:off x="1395175" y="1333050"/>
            <a:ext cx="1819800" cy="330600"/>
          </a:xfrm>
          <a:prstGeom prst="rect">
            <a:avLst/>
          </a:prstGeom>
          <a:no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 name="Google Shape;190;p34"/>
          <p:cNvSpPr txBox="1"/>
          <p:nvPr/>
        </p:nvSpPr>
        <p:spPr>
          <a:xfrm>
            <a:off x="1535858" y="1305800"/>
            <a:ext cx="1234800" cy="367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s-419" sz="1400" u="none" cap="none" strike="noStrike">
                <a:solidFill>
                  <a:srgbClr val="000000"/>
                </a:solidFill>
                <a:latin typeface="Helvetica Neue"/>
                <a:ea typeface="Helvetica Neue"/>
                <a:cs typeface="Helvetica Neue"/>
                <a:sym typeface="Helvetica Neue"/>
              </a:rPr>
              <a:t>Clase </a:t>
            </a:r>
            <a:r>
              <a:rPr lang="es-419">
                <a:latin typeface="Helvetica Neue"/>
                <a:ea typeface="Helvetica Neue"/>
                <a:cs typeface="Helvetica Neue"/>
                <a:sym typeface="Helvetica Neue"/>
              </a:rPr>
              <a:t>4</a:t>
            </a:r>
            <a:endParaRPr b="0" i="0" sz="1400" u="none" cap="none" strike="noStrike">
              <a:solidFill>
                <a:srgbClr val="000000"/>
              </a:solidFill>
              <a:latin typeface="Helvetica Neue"/>
              <a:ea typeface="Helvetica Neue"/>
              <a:cs typeface="Helvetica Neue"/>
              <a:sym typeface="Helvetica Neue"/>
            </a:endParaRPr>
          </a:p>
        </p:txBody>
      </p:sp>
      <p:sp>
        <p:nvSpPr>
          <p:cNvPr id="191" name="Google Shape;191;p34"/>
          <p:cNvSpPr txBox="1"/>
          <p:nvPr/>
        </p:nvSpPr>
        <p:spPr>
          <a:xfrm>
            <a:off x="1377625" y="1758000"/>
            <a:ext cx="1854900" cy="424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s-419" sz="1200">
                <a:solidFill>
                  <a:schemeClr val="dk1"/>
                </a:solidFill>
                <a:latin typeface="Helvetica Neue"/>
                <a:ea typeface="Helvetica Neue"/>
                <a:cs typeface="Helvetica Neue"/>
                <a:sym typeface="Helvetica Neue"/>
              </a:rPr>
              <a:t>Componentes I</a:t>
            </a:r>
            <a:endParaRPr b="1" sz="1200">
              <a:solidFill>
                <a:schemeClr val="dk1"/>
              </a:solidFill>
              <a:latin typeface="Helvetica Neue"/>
              <a:ea typeface="Helvetica Neue"/>
              <a:cs typeface="Helvetica Neue"/>
              <a:sym typeface="Helvetica Neue"/>
            </a:endParaRPr>
          </a:p>
          <a:p>
            <a:pPr indent="0" lvl="0" marL="0" rtl="0" algn="l">
              <a:lnSpc>
                <a:spcPct val="115000"/>
              </a:lnSpc>
              <a:spcBef>
                <a:spcPts val="0"/>
              </a:spcBef>
              <a:spcAft>
                <a:spcPts val="0"/>
              </a:spcAft>
              <a:buClr>
                <a:schemeClr val="dk1"/>
              </a:buClr>
              <a:buSzPts val="1100"/>
              <a:buFont typeface="Arial"/>
              <a:buNone/>
            </a:pPr>
            <a:r>
              <a:t/>
            </a:r>
            <a:endParaRPr b="1" sz="1200">
              <a:solidFill>
                <a:schemeClr val="dk1"/>
              </a:solidFill>
              <a:latin typeface="Helvetica Neue"/>
              <a:ea typeface="Helvetica Neue"/>
              <a:cs typeface="Helvetica Neue"/>
              <a:sym typeface="Helvetica Neue"/>
            </a:endParaRPr>
          </a:p>
          <a:p>
            <a:pPr indent="0" lvl="0" marL="0" rtl="0" algn="l">
              <a:lnSpc>
                <a:spcPct val="115000"/>
              </a:lnSpc>
              <a:spcBef>
                <a:spcPts val="0"/>
              </a:spcBef>
              <a:spcAft>
                <a:spcPts val="0"/>
              </a:spcAft>
              <a:buClr>
                <a:schemeClr val="dk1"/>
              </a:buClr>
              <a:buSzPts val="1200"/>
              <a:buFont typeface="Arial"/>
              <a:buNone/>
            </a:pPr>
            <a:r>
              <a:t/>
            </a:r>
            <a:endParaRPr b="1" sz="1200">
              <a:solidFill>
                <a:schemeClr val="dk1"/>
              </a:solidFill>
              <a:latin typeface="Helvetica Neue"/>
              <a:ea typeface="Helvetica Neue"/>
              <a:cs typeface="Helvetica Neue"/>
              <a:sym typeface="Helvetica Neue"/>
            </a:endParaRPr>
          </a:p>
          <a:p>
            <a:pPr indent="0" lvl="0" marL="0" marR="0" rtl="0" algn="l">
              <a:lnSpc>
                <a:spcPct val="115000"/>
              </a:lnSpc>
              <a:spcBef>
                <a:spcPts val="0"/>
              </a:spcBef>
              <a:spcAft>
                <a:spcPts val="0"/>
              </a:spcAft>
              <a:buClr>
                <a:schemeClr val="dk1"/>
              </a:buClr>
              <a:buSzPts val="1100"/>
              <a:buFont typeface="Arial"/>
              <a:buNone/>
            </a:pPr>
            <a:r>
              <a:t/>
            </a:r>
            <a:endParaRPr b="1" sz="1200">
              <a:solidFill>
                <a:schemeClr val="dk1"/>
              </a:solidFill>
              <a:latin typeface="Helvetica Neue"/>
              <a:ea typeface="Helvetica Neue"/>
              <a:cs typeface="Helvetica Neue"/>
              <a:sym typeface="Helvetica Neue"/>
            </a:endParaRPr>
          </a:p>
          <a:p>
            <a:pPr indent="0" lvl="0" marL="0" marR="0" rtl="0" algn="l">
              <a:lnSpc>
                <a:spcPct val="115000"/>
              </a:lnSpc>
              <a:spcBef>
                <a:spcPts val="0"/>
              </a:spcBef>
              <a:spcAft>
                <a:spcPts val="0"/>
              </a:spcAft>
              <a:buClr>
                <a:srgbClr val="000000"/>
              </a:buClr>
              <a:buSzPts val="1200"/>
              <a:buFont typeface="Arial"/>
              <a:buNone/>
            </a:pPr>
            <a:r>
              <a:t/>
            </a:r>
            <a:endParaRPr b="1" i="0" sz="1200" u="none" cap="none" strike="noStrike">
              <a:solidFill>
                <a:srgbClr val="000000"/>
              </a:solidFill>
              <a:latin typeface="Helvetica Neue"/>
              <a:ea typeface="Helvetica Neue"/>
              <a:cs typeface="Helvetica Neue"/>
              <a:sym typeface="Helvetica Neue"/>
            </a:endParaRPr>
          </a:p>
        </p:txBody>
      </p:sp>
      <p:cxnSp>
        <p:nvCxnSpPr>
          <p:cNvPr id="192" name="Google Shape;192;p34"/>
          <p:cNvCxnSpPr/>
          <p:nvPr/>
        </p:nvCxnSpPr>
        <p:spPr>
          <a:xfrm>
            <a:off x="1377600" y="2446275"/>
            <a:ext cx="1854900" cy="0"/>
          </a:xfrm>
          <a:prstGeom prst="straightConnector1">
            <a:avLst/>
          </a:prstGeom>
          <a:noFill/>
          <a:ln cap="flat" cmpd="sng" w="9525">
            <a:solidFill>
              <a:srgbClr val="EFEFEF"/>
            </a:solidFill>
            <a:prstDash val="solid"/>
            <a:round/>
            <a:headEnd len="sm" w="sm" type="none"/>
            <a:tailEnd len="sm" w="sm" type="none"/>
          </a:ln>
        </p:spPr>
      </p:cxnSp>
      <p:cxnSp>
        <p:nvCxnSpPr>
          <p:cNvPr id="193" name="Google Shape;193;p34"/>
          <p:cNvCxnSpPr/>
          <p:nvPr/>
        </p:nvCxnSpPr>
        <p:spPr>
          <a:xfrm>
            <a:off x="1377600" y="2878056"/>
            <a:ext cx="1854900" cy="0"/>
          </a:xfrm>
          <a:prstGeom prst="straightConnector1">
            <a:avLst/>
          </a:prstGeom>
          <a:noFill/>
          <a:ln cap="flat" cmpd="sng" w="9525">
            <a:solidFill>
              <a:srgbClr val="EFEFEF"/>
            </a:solidFill>
            <a:prstDash val="solid"/>
            <a:round/>
            <a:headEnd len="sm" w="sm" type="none"/>
            <a:tailEnd len="sm" w="sm" type="none"/>
          </a:ln>
        </p:spPr>
      </p:cxnSp>
      <p:cxnSp>
        <p:nvCxnSpPr>
          <p:cNvPr id="194" name="Google Shape;194;p34"/>
          <p:cNvCxnSpPr/>
          <p:nvPr/>
        </p:nvCxnSpPr>
        <p:spPr>
          <a:xfrm>
            <a:off x="1377600" y="3843832"/>
            <a:ext cx="1854900" cy="0"/>
          </a:xfrm>
          <a:prstGeom prst="straightConnector1">
            <a:avLst/>
          </a:prstGeom>
          <a:noFill/>
          <a:ln cap="flat" cmpd="sng" w="9525">
            <a:solidFill>
              <a:srgbClr val="EFEFEF"/>
            </a:solidFill>
            <a:prstDash val="solid"/>
            <a:round/>
            <a:headEnd len="sm" w="sm" type="none"/>
            <a:tailEnd len="sm" w="sm" type="none"/>
          </a:ln>
        </p:spPr>
      </p:cxnSp>
      <p:cxnSp>
        <p:nvCxnSpPr>
          <p:cNvPr id="195" name="Google Shape;195;p34"/>
          <p:cNvCxnSpPr/>
          <p:nvPr/>
        </p:nvCxnSpPr>
        <p:spPr>
          <a:xfrm>
            <a:off x="1377600" y="3380081"/>
            <a:ext cx="1854900" cy="0"/>
          </a:xfrm>
          <a:prstGeom prst="straightConnector1">
            <a:avLst/>
          </a:prstGeom>
          <a:noFill/>
          <a:ln cap="flat" cmpd="sng" w="9525">
            <a:solidFill>
              <a:srgbClr val="EFEFEF"/>
            </a:solidFill>
            <a:prstDash val="solid"/>
            <a:round/>
            <a:headEnd len="sm" w="sm" type="none"/>
            <a:tailEnd len="sm" w="sm" type="none"/>
          </a:ln>
        </p:spPr>
      </p:cxnSp>
      <p:pic>
        <p:nvPicPr>
          <p:cNvPr id="196" name="Google Shape;196;p34"/>
          <p:cNvPicPr preferRelativeResize="0"/>
          <p:nvPr/>
        </p:nvPicPr>
        <p:blipFill rotWithShape="1">
          <a:blip r:embed="rId4">
            <a:alphaModFix/>
          </a:blip>
          <a:srcRect b="0" l="0" r="0" t="0"/>
          <a:stretch/>
        </p:blipFill>
        <p:spPr>
          <a:xfrm>
            <a:off x="2966250" y="1391289"/>
            <a:ext cx="196500" cy="196500"/>
          </a:xfrm>
          <a:prstGeom prst="rect">
            <a:avLst/>
          </a:prstGeom>
          <a:noFill/>
          <a:ln>
            <a:noFill/>
          </a:ln>
        </p:spPr>
      </p:pic>
      <p:sp>
        <p:nvSpPr>
          <p:cNvPr id="197" name="Google Shape;197;p34"/>
          <p:cNvSpPr/>
          <p:nvPr/>
        </p:nvSpPr>
        <p:spPr>
          <a:xfrm>
            <a:off x="6010350" y="1163625"/>
            <a:ext cx="2157900" cy="3138600"/>
          </a:xfrm>
          <a:prstGeom prst="rect">
            <a:avLst/>
          </a:prstGeom>
          <a:noFill/>
          <a:ln cap="flat"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 name="Google Shape;198;p34"/>
          <p:cNvSpPr/>
          <p:nvPr/>
        </p:nvSpPr>
        <p:spPr>
          <a:xfrm>
            <a:off x="6162175" y="1333050"/>
            <a:ext cx="1819800" cy="330600"/>
          </a:xfrm>
          <a:prstGeom prst="rect">
            <a:avLst/>
          </a:prstGeom>
          <a:no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 name="Google Shape;199;p34"/>
          <p:cNvSpPr txBox="1"/>
          <p:nvPr/>
        </p:nvSpPr>
        <p:spPr>
          <a:xfrm>
            <a:off x="6302858" y="1305800"/>
            <a:ext cx="1234800" cy="367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s-419" sz="1400" u="none" cap="none" strike="noStrike">
                <a:solidFill>
                  <a:srgbClr val="000000"/>
                </a:solidFill>
                <a:latin typeface="Helvetica Neue"/>
                <a:ea typeface="Helvetica Neue"/>
                <a:cs typeface="Helvetica Neue"/>
                <a:sym typeface="Helvetica Neue"/>
              </a:rPr>
              <a:t>Clase </a:t>
            </a:r>
            <a:r>
              <a:rPr lang="es-419">
                <a:latin typeface="Helvetica Neue"/>
                <a:ea typeface="Helvetica Neue"/>
                <a:cs typeface="Helvetica Neue"/>
                <a:sym typeface="Helvetica Neue"/>
              </a:rPr>
              <a:t>6</a:t>
            </a:r>
            <a:endParaRPr b="0" i="0" sz="1400" u="none" cap="none" strike="noStrike">
              <a:solidFill>
                <a:srgbClr val="000000"/>
              </a:solidFill>
              <a:latin typeface="Helvetica Neue"/>
              <a:ea typeface="Helvetica Neue"/>
              <a:cs typeface="Helvetica Neue"/>
              <a:sym typeface="Helvetica Neue"/>
            </a:endParaRPr>
          </a:p>
        </p:txBody>
      </p:sp>
      <p:sp>
        <p:nvSpPr>
          <p:cNvPr id="200" name="Google Shape;200;p34"/>
          <p:cNvSpPr txBox="1"/>
          <p:nvPr/>
        </p:nvSpPr>
        <p:spPr>
          <a:xfrm>
            <a:off x="6144625" y="1758000"/>
            <a:ext cx="1854900" cy="4245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chemeClr val="dk1"/>
              </a:buClr>
              <a:buSzPts val="1100"/>
              <a:buFont typeface="Arial"/>
              <a:buNone/>
            </a:pPr>
            <a:r>
              <a:rPr b="1" lang="es-419" sz="1200">
                <a:solidFill>
                  <a:schemeClr val="dk1"/>
                </a:solidFill>
                <a:latin typeface="Helvetica Neue"/>
                <a:ea typeface="Helvetica Neue"/>
                <a:cs typeface="Helvetica Neue"/>
                <a:sym typeface="Helvetica Neue"/>
              </a:rPr>
              <a:t>Promises, asincronía y MAP </a:t>
            </a:r>
            <a:endParaRPr b="1" i="0" sz="1200" u="none" cap="none" strike="noStrike">
              <a:solidFill>
                <a:schemeClr val="dk1"/>
              </a:solidFill>
              <a:latin typeface="Helvetica Neue"/>
              <a:ea typeface="Helvetica Neue"/>
              <a:cs typeface="Helvetica Neue"/>
              <a:sym typeface="Helvetica Neue"/>
            </a:endParaRPr>
          </a:p>
          <a:p>
            <a:pPr indent="0" lvl="0" marL="0" marR="0" rtl="0" algn="l">
              <a:lnSpc>
                <a:spcPct val="115000"/>
              </a:lnSpc>
              <a:spcBef>
                <a:spcPts val="0"/>
              </a:spcBef>
              <a:spcAft>
                <a:spcPts val="0"/>
              </a:spcAft>
              <a:buClr>
                <a:srgbClr val="000000"/>
              </a:buClr>
              <a:buSzPts val="1200"/>
              <a:buFont typeface="Arial"/>
              <a:buNone/>
            </a:pPr>
            <a:r>
              <a:t/>
            </a:r>
            <a:endParaRPr b="1" i="0" sz="1200" u="none" cap="none" strike="noStrike">
              <a:solidFill>
                <a:srgbClr val="000000"/>
              </a:solidFill>
              <a:latin typeface="Helvetica Neue"/>
              <a:ea typeface="Helvetica Neue"/>
              <a:cs typeface="Helvetica Neue"/>
              <a:sym typeface="Helvetica Neue"/>
            </a:endParaRPr>
          </a:p>
        </p:txBody>
      </p:sp>
      <p:cxnSp>
        <p:nvCxnSpPr>
          <p:cNvPr id="201" name="Google Shape;201;p34"/>
          <p:cNvCxnSpPr/>
          <p:nvPr/>
        </p:nvCxnSpPr>
        <p:spPr>
          <a:xfrm>
            <a:off x="6144600" y="2446275"/>
            <a:ext cx="1854900" cy="0"/>
          </a:xfrm>
          <a:prstGeom prst="straightConnector1">
            <a:avLst/>
          </a:prstGeom>
          <a:noFill/>
          <a:ln cap="flat" cmpd="sng" w="9525">
            <a:solidFill>
              <a:srgbClr val="EFEFEF"/>
            </a:solidFill>
            <a:prstDash val="solid"/>
            <a:round/>
            <a:headEnd len="sm" w="sm" type="none"/>
            <a:tailEnd len="sm" w="sm" type="none"/>
          </a:ln>
        </p:spPr>
      </p:cxnSp>
      <p:cxnSp>
        <p:nvCxnSpPr>
          <p:cNvPr id="202" name="Google Shape;202;p34"/>
          <p:cNvCxnSpPr/>
          <p:nvPr/>
        </p:nvCxnSpPr>
        <p:spPr>
          <a:xfrm>
            <a:off x="6144600" y="2928356"/>
            <a:ext cx="1854900" cy="0"/>
          </a:xfrm>
          <a:prstGeom prst="straightConnector1">
            <a:avLst/>
          </a:prstGeom>
          <a:noFill/>
          <a:ln cap="flat" cmpd="sng" w="9525">
            <a:solidFill>
              <a:srgbClr val="EFEFEF"/>
            </a:solidFill>
            <a:prstDash val="solid"/>
            <a:round/>
            <a:headEnd len="sm" w="sm" type="none"/>
            <a:tailEnd len="sm" w="sm" type="none"/>
          </a:ln>
        </p:spPr>
      </p:cxnSp>
      <p:cxnSp>
        <p:nvCxnSpPr>
          <p:cNvPr id="203" name="Google Shape;203;p34"/>
          <p:cNvCxnSpPr/>
          <p:nvPr/>
        </p:nvCxnSpPr>
        <p:spPr>
          <a:xfrm>
            <a:off x="6144600" y="3843832"/>
            <a:ext cx="1854900" cy="0"/>
          </a:xfrm>
          <a:prstGeom prst="straightConnector1">
            <a:avLst/>
          </a:prstGeom>
          <a:noFill/>
          <a:ln cap="flat" cmpd="sng" w="9525">
            <a:solidFill>
              <a:srgbClr val="EFEFEF"/>
            </a:solidFill>
            <a:prstDash val="solid"/>
            <a:round/>
            <a:headEnd len="sm" w="sm" type="none"/>
            <a:tailEnd len="sm" w="sm" type="none"/>
          </a:ln>
        </p:spPr>
      </p:cxnSp>
      <p:cxnSp>
        <p:nvCxnSpPr>
          <p:cNvPr id="204" name="Google Shape;204;p34"/>
          <p:cNvCxnSpPr/>
          <p:nvPr/>
        </p:nvCxnSpPr>
        <p:spPr>
          <a:xfrm>
            <a:off x="6144600" y="3380081"/>
            <a:ext cx="1854900" cy="0"/>
          </a:xfrm>
          <a:prstGeom prst="straightConnector1">
            <a:avLst/>
          </a:prstGeom>
          <a:noFill/>
          <a:ln cap="flat" cmpd="sng" w="9525">
            <a:solidFill>
              <a:srgbClr val="EFEFEF"/>
            </a:solidFill>
            <a:prstDash val="solid"/>
            <a:round/>
            <a:headEnd len="sm" w="sm" type="none"/>
            <a:tailEnd len="sm" w="sm" type="none"/>
          </a:ln>
        </p:spPr>
      </p:cxnSp>
      <p:pic>
        <p:nvPicPr>
          <p:cNvPr id="205" name="Google Shape;205;p34"/>
          <p:cNvPicPr preferRelativeResize="0"/>
          <p:nvPr/>
        </p:nvPicPr>
        <p:blipFill rotWithShape="1">
          <a:blip r:embed="rId4">
            <a:alphaModFix/>
          </a:blip>
          <a:srcRect b="0" l="0" r="0" t="0"/>
          <a:stretch/>
        </p:blipFill>
        <p:spPr>
          <a:xfrm>
            <a:off x="7733250" y="1391289"/>
            <a:ext cx="196500" cy="196500"/>
          </a:xfrm>
          <a:prstGeom prst="rect">
            <a:avLst/>
          </a:prstGeom>
          <a:noFill/>
          <a:ln>
            <a:noFill/>
          </a:ln>
        </p:spPr>
      </p:pic>
      <p:sp>
        <p:nvSpPr>
          <p:cNvPr id="206" name="Google Shape;206;p34"/>
          <p:cNvSpPr txBox="1"/>
          <p:nvPr/>
        </p:nvSpPr>
        <p:spPr>
          <a:xfrm>
            <a:off x="1723988" y="3012450"/>
            <a:ext cx="1389600" cy="28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700"/>
              <a:buFont typeface="Arial"/>
              <a:buNone/>
            </a:pPr>
            <a:r>
              <a:rPr lang="es-419" sz="700">
                <a:solidFill>
                  <a:schemeClr val="dk1"/>
                </a:solidFill>
                <a:latin typeface="Helvetica Neue"/>
                <a:ea typeface="Helvetica Neue"/>
                <a:cs typeface="Helvetica Neue"/>
                <a:sym typeface="Helvetica Neue"/>
              </a:rPr>
              <a:t>CREA TU LANDING</a:t>
            </a:r>
            <a:endParaRPr sz="700">
              <a:solidFill>
                <a:schemeClr val="dk1"/>
              </a:solidFill>
              <a:latin typeface="Helvetica Neue"/>
              <a:ea typeface="Helvetica Neue"/>
              <a:cs typeface="Helvetica Neue"/>
              <a:sym typeface="Helvetica Neue"/>
            </a:endParaRPr>
          </a:p>
          <a:p>
            <a:pPr indent="0" lvl="0" marL="0" rtl="0" algn="l">
              <a:spcBef>
                <a:spcPts val="0"/>
              </a:spcBef>
              <a:spcAft>
                <a:spcPts val="0"/>
              </a:spcAft>
              <a:buClr>
                <a:schemeClr val="dk1"/>
              </a:buClr>
              <a:buSzPts val="700"/>
              <a:buFont typeface="Arial"/>
              <a:buNone/>
            </a:pPr>
            <a:r>
              <a:t/>
            </a:r>
            <a:endParaRPr sz="700">
              <a:solidFill>
                <a:schemeClr val="dk1"/>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700"/>
              <a:buFont typeface="Arial"/>
              <a:buNone/>
            </a:pPr>
            <a:r>
              <a:t/>
            </a:r>
            <a:endParaRPr sz="700">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700"/>
              <a:buFont typeface="Arial"/>
              <a:buNone/>
            </a:pPr>
            <a:r>
              <a:t/>
            </a:r>
            <a:endParaRPr sz="700">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Helvetica Neue"/>
              <a:ea typeface="Helvetica Neue"/>
              <a:cs typeface="Helvetica Neue"/>
              <a:sym typeface="Helvetica Neue"/>
            </a:endParaRPr>
          </a:p>
        </p:txBody>
      </p:sp>
      <p:pic>
        <p:nvPicPr>
          <p:cNvPr id="207" name="Google Shape;207;p34"/>
          <p:cNvPicPr preferRelativeResize="0"/>
          <p:nvPr/>
        </p:nvPicPr>
        <p:blipFill rotWithShape="1">
          <a:blip r:embed="rId5">
            <a:alphaModFix/>
          </a:blip>
          <a:srcRect b="0" l="0" r="0" t="0"/>
          <a:stretch/>
        </p:blipFill>
        <p:spPr>
          <a:xfrm>
            <a:off x="1404863" y="3030438"/>
            <a:ext cx="307150" cy="307150"/>
          </a:xfrm>
          <a:prstGeom prst="rect">
            <a:avLst/>
          </a:prstGeom>
          <a:noFill/>
          <a:ln>
            <a:noFill/>
          </a:ln>
        </p:spPr>
      </p:pic>
      <p:sp>
        <p:nvSpPr>
          <p:cNvPr id="208" name="Google Shape;208;p34"/>
          <p:cNvSpPr txBox="1"/>
          <p:nvPr/>
        </p:nvSpPr>
        <p:spPr>
          <a:xfrm>
            <a:off x="1398000" y="213650"/>
            <a:ext cx="6348000" cy="98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1" lang="es-419" sz="3600" u="none" cap="none" strike="noStrike">
                <a:solidFill>
                  <a:srgbClr val="121212"/>
                </a:solidFill>
                <a:latin typeface="Anton"/>
                <a:ea typeface="Anton"/>
                <a:cs typeface="Anton"/>
                <a:sym typeface="Anton"/>
              </a:rPr>
              <a:t>CRONOGRAMA DEL CURSO</a:t>
            </a:r>
            <a:endParaRPr b="0" i="1" sz="3600" u="none" cap="none" strike="noStrike">
              <a:solidFill>
                <a:srgbClr val="121212"/>
              </a:solidFill>
              <a:latin typeface="Anton"/>
              <a:ea typeface="Anton"/>
              <a:cs typeface="Anton"/>
              <a:sym typeface="Anton"/>
            </a:endParaRPr>
          </a:p>
        </p:txBody>
      </p:sp>
      <p:sp>
        <p:nvSpPr>
          <p:cNvPr id="209" name="Google Shape;209;p34"/>
          <p:cNvSpPr txBox="1"/>
          <p:nvPr/>
        </p:nvSpPr>
        <p:spPr>
          <a:xfrm>
            <a:off x="1694550" y="2520400"/>
            <a:ext cx="1316100" cy="283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700"/>
              <a:buFont typeface="Arial"/>
              <a:buNone/>
            </a:pPr>
            <a:r>
              <a:rPr lang="es-419" sz="700">
                <a:latin typeface="Helvetica Neue"/>
                <a:ea typeface="Helvetica Neue"/>
                <a:cs typeface="Helvetica Neue"/>
                <a:sym typeface="Helvetica Neue"/>
              </a:rPr>
              <a:t>EJEMPLOS EN VIVO</a:t>
            </a:r>
            <a:endParaRPr sz="700">
              <a:latin typeface="Helvetica Neue"/>
              <a:ea typeface="Helvetica Neue"/>
              <a:cs typeface="Helvetica Neue"/>
              <a:sym typeface="Helvetica Neue"/>
            </a:endParaRPr>
          </a:p>
        </p:txBody>
      </p:sp>
      <p:pic>
        <p:nvPicPr>
          <p:cNvPr id="210" name="Google Shape;210;p34"/>
          <p:cNvPicPr preferRelativeResize="0"/>
          <p:nvPr/>
        </p:nvPicPr>
        <p:blipFill rotWithShape="1">
          <a:blip r:embed="rId6">
            <a:alphaModFix/>
          </a:blip>
          <a:srcRect b="0" l="0" r="0" t="0"/>
          <a:stretch/>
        </p:blipFill>
        <p:spPr>
          <a:xfrm>
            <a:off x="1373353" y="2472650"/>
            <a:ext cx="365625" cy="365625"/>
          </a:xfrm>
          <a:prstGeom prst="rect">
            <a:avLst/>
          </a:prstGeom>
          <a:noFill/>
          <a:ln>
            <a:noFill/>
          </a:ln>
        </p:spPr>
      </p:pic>
      <p:sp>
        <p:nvSpPr>
          <p:cNvPr id="211" name="Google Shape;211;p34"/>
          <p:cNvSpPr txBox="1"/>
          <p:nvPr/>
        </p:nvSpPr>
        <p:spPr>
          <a:xfrm>
            <a:off x="4056750" y="2520400"/>
            <a:ext cx="1316100" cy="283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700"/>
              <a:buFont typeface="Arial"/>
              <a:buNone/>
            </a:pPr>
            <a:r>
              <a:rPr lang="es-419" sz="700">
                <a:latin typeface="Helvetica Neue"/>
                <a:ea typeface="Helvetica Neue"/>
                <a:cs typeface="Helvetica Neue"/>
                <a:sym typeface="Helvetica Neue"/>
              </a:rPr>
              <a:t>EJEMPLOS EN VIVO</a:t>
            </a:r>
            <a:endParaRPr sz="700">
              <a:latin typeface="Helvetica Neue"/>
              <a:ea typeface="Helvetica Neue"/>
              <a:cs typeface="Helvetica Neue"/>
              <a:sym typeface="Helvetica Neue"/>
            </a:endParaRPr>
          </a:p>
        </p:txBody>
      </p:sp>
      <p:pic>
        <p:nvPicPr>
          <p:cNvPr id="212" name="Google Shape;212;p34"/>
          <p:cNvPicPr preferRelativeResize="0"/>
          <p:nvPr/>
        </p:nvPicPr>
        <p:blipFill rotWithShape="1">
          <a:blip r:embed="rId6">
            <a:alphaModFix/>
          </a:blip>
          <a:srcRect b="0" l="0" r="0" t="0"/>
          <a:stretch/>
        </p:blipFill>
        <p:spPr>
          <a:xfrm>
            <a:off x="3735553" y="2472650"/>
            <a:ext cx="365625" cy="365625"/>
          </a:xfrm>
          <a:prstGeom prst="rect">
            <a:avLst/>
          </a:prstGeom>
          <a:noFill/>
          <a:ln>
            <a:noFill/>
          </a:ln>
        </p:spPr>
      </p:pic>
      <p:sp>
        <p:nvSpPr>
          <p:cNvPr id="213" name="Google Shape;213;p34"/>
          <p:cNvSpPr txBox="1"/>
          <p:nvPr/>
        </p:nvSpPr>
        <p:spPr>
          <a:xfrm>
            <a:off x="6465800" y="2552250"/>
            <a:ext cx="1316100" cy="283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700"/>
              <a:buFont typeface="Arial"/>
              <a:buNone/>
            </a:pPr>
            <a:r>
              <a:rPr lang="es-419" sz="700">
                <a:latin typeface="Helvetica Neue"/>
                <a:ea typeface="Helvetica Neue"/>
                <a:cs typeface="Helvetica Neue"/>
                <a:sym typeface="Helvetica Neue"/>
              </a:rPr>
              <a:t>EJEMPLOS EN VIVO</a:t>
            </a:r>
            <a:endParaRPr sz="700">
              <a:latin typeface="Helvetica Neue"/>
              <a:ea typeface="Helvetica Neue"/>
              <a:cs typeface="Helvetica Neue"/>
              <a:sym typeface="Helvetica Neue"/>
            </a:endParaRPr>
          </a:p>
        </p:txBody>
      </p:sp>
      <p:pic>
        <p:nvPicPr>
          <p:cNvPr id="214" name="Google Shape;214;p34"/>
          <p:cNvPicPr preferRelativeResize="0"/>
          <p:nvPr/>
        </p:nvPicPr>
        <p:blipFill rotWithShape="1">
          <a:blip r:embed="rId6">
            <a:alphaModFix/>
          </a:blip>
          <a:srcRect b="0" l="0" r="0" t="0"/>
          <a:stretch/>
        </p:blipFill>
        <p:spPr>
          <a:xfrm>
            <a:off x="6144603" y="2504500"/>
            <a:ext cx="365625" cy="365625"/>
          </a:xfrm>
          <a:prstGeom prst="rect">
            <a:avLst/>
          </a:prstGeom>
          <a:noFill/>
          <a:ln>
            <a:noFill/>
          </a:ln>
        </p:spPr>
      </p:pic>
      <p:sp>
        <p:nvSpPr>
          <p:cNvPr id="215" name="Google Shape;215;p34"/>
          <p:cNvSpPr txBox="1"/>
          <p:nvPr/>
        </p:nvSpPr>
        <p:spPr>
          <a:xfrm>
            <a:off x="4080188" y="3417725"/>
            <a:ext cx="1389600" cy="283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700"/>
              <a:buFont typeface="Arial"/>
              <a:buNone/>
            </a:pPr>
            <a:r>
              <a:t/>
            </a:r>
            <a:endParaRPr sz="700">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700"/>
              <a:buFont typeface="Arial"/>
              <a:buNone/>
            </a:pPr>
            <a:r>
              <a:rPr lang="es-419" sz="700">
                <a:latin typeface="Helvetica Neue"/>
                <a:ea typeface="Helvetica Neue"/>
                <a:cs typeface="Helvetica Neue"/>
                <a:sym typeface="Helvetica Neue"/>
              </a:rPr>
              <a:t>CONTADOR CON BOTÓN</a:t>
            </a:r>
            <a:endParaRPr sz="700">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700"/>
              <a:buFont typeface="Arial"/>
              <a:buNone/>
            </a:pPr>
            <a:r>
              <a:t/>
            </a:r>
            <a:endParaRPr sz="700">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700"/>
              <a:buFont typeface="Arial"/>
              <a:buNone/>
            </a:pPr>
            <a:r>
              <a:t/>
            </a:r>
            <a:endParaRPr sz="700">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700"/>
              <a:buFont typeface="Arial"/>
              <a:buNone/>
            </a:pPr>
            <a:r>
              <a:t/>
            </a:r>
            <a:endParaRPr sz="700">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700"/>
              <a:buFont typeface="Arial"/>
              <a:buNone/>
            </a:pPr>
            <a:r>
              <a:t/>
            </a:r>
            <a:endParaRPr sz="700">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Helvetica Neue"/>
              <a:ea typeface="Helvetica Neue"/>
              <a:cs typeface="Helvetica Neue"/>
              <a:sym typeface="Helvetica Neue"/>
            </a:endParaRPr>
          </a:p>
        </p:txBody>
      </p:sp>
      <p:pic>
        <p:nvPicPr>
          <p:cNvPr id="216" name="Google Shape;216;p34"/>
          <p:cNvPicPr preferRelativeResize="0"/>
          <p:nvPr/>
        </p:nvPicPr>
        <p:blipFill rotWithShape="1">
          <a:blip r:embed="rId5">
            <a:alphaModFix/>
          </a:blip>
          <a:srcRect b="0" l="0" r="0" t="0"/>
          <a:stretch/>
        </p:blipFill>
        <p:spPr>
          <a:xfrm>
            <a:off x="3773038" y="3477113"/>
            <a:ext cx="307150" cy="307150"/>
          </a:xfrm>
          <a:prstGeom prst="rect">
            <a:avLst/>
          </a:prstGeom>
          <a:noFill/>
          <a:ln>
            <a:noFill/>
          </a:ln>
        </p:spPr>
      </p:pic>
      <p:sp>
        <p:nvSpPr>
          <p:cNvPr id="217" name="Google Shape;217;p34"/>
          <p:cNvSpPr txBox="1"/>
          <p:nvPr/>
        </p:nvSpPr>
        <p:spPr>
          <a:xfrm>
            <a:off x="4079588" y="2987888"/>
            <a:ext cx="1389600" cy="283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700"/>
              <a:buFont typeface="Arial"/>
              <a:buNone/>
            </a:pPr>
            <a:r>
              <a:rPr lang="es-419" sz="700">
                <a:latin typeface="Helvetica Neue"/>
                <a:ea typeface="Helvetica Neue"/>
                <a:cs typeface="Helvetica Neue"/>
                <a:sym typeface="Helvetica Neue"/>
              </a:rPr>
              <a:t>CLICK TRACKER</a:t>
            </a:r>
            <a:endParaRPr sz="700">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700"/>
              <a:buFont typeface="Arial"/>
              <a:buNone/>
            </a:pPr>
            <a:r>
              <a:t/>
            </a:r>
            <a:endParaRPr sz="700">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700"/>
              <a:buFont typeface="Arial"/>
              <a:buNone/>
            </a:pPr>
            <a:r>
              <a:t/>
            </a:r>
            <a:endParaRPr sz="700">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700"/>
              <a:buFont typeface="Arial"/>
              <a:buNone/>
            </a:pPr>
            <a:r>
              <a:t/>
            </a:r>
            <a:endParaRPr sz="700">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Helvetica Neue"/>
              <a:ea typeface="Helvetica Neue"/>
              <a:cs typeface="Helvetica Neue"/>
              <a:sym typeface="Helvetica Neue"/>
            </a:endParaRPr>
          </a:p>
        </p:txBody>
      </p:sp>
      <p:pic>
        <p:nvPicPr>
          <p:cNvPr id="218" name="Google Shape;218;p34"/>
          <p:cNvPicPr preferRelativeResize="0"/>
          <p:nvPr/>
        </p:nvPicPr>
        <p:blipFill rotWithShape="1">
          <a:blip r:embed="rId7">
            <a:alphaModFix/>
          </a:blip>
          <a:srcRect b="0" l="0" r="0" t="0"/>
          <a:stretch/>
        </p:blipFill>
        <p:spPr>
          <a:xfrm>
            <a:off x="3773588" y="2992637"/>
            <a:ext cx="306000" cy="306000"/>
          </a:xfrm>
          <a:prstGeom prst="rect">
            <a:avLst/>
          </a:prstGeom>
          <a:noFill/>
          <a:ln>
            <a:noFill/>
          </a:ln>
        </p:spPr>
      </p:pic>
      <p:sp>
        <p:nvSpPr>
          <p:cNvPr id="219" name="Google Shape;219;p34"/>
          <p:cNvSpPr txBox="1"/>
          <p:nvPr/>
        </p:nvSpPr>
        <p:spPr>
          <a:xfrm>
            <a:off x="6517988" y="2987888"/>
            <a:ext cx="1389600" cy="283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700"/>
              <a:buFont typeface="Arial"/>
              <a:buNone/>
            </a:pPr>
            <a:r>
              <a:rPr lang="es-419" sz="700">
                <a:latin typeface="Helvetica Neue"/>
                <a:ea typeface="Helvetica Neue"/>
                <a:cs typeface="Helvetica Neue"/>
                <a:sym typeface="Helvetica Neue"/>
              </a:rPr>
              <a:t>MOCK ASYNC SERVICE</a:t>
            </a:r>
            <a:endParaRPr sz="700">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700"/>
              <a:buFont typeface="Arial"/>
              <a:buNone/>
            </a:pPr>
            <a:r>
              <a:t/>
            </a:r>
            <a:endParaRPr sz="700">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700"/>
              <a:buFont typeface="Arial"/>
              <a:buNone/>
            </a:pPr>
            <a:r>
              <a:t/>
            </a:r>
            <a:endParaRPr sz="700">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700"/>
              <a:buFont typeface="Arial"/>
              <a:buNone/>
            </a:pPr>
            <a:r>
              <a:t/>
            </a:r>
            <a:endParaRPr sz="700">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700"/>
              <a:buFont typeface="Arial"/>
              <a:buNone/>
            </a:pPr>
            <a:r>
              <a:t/>
            </a:r>
            <a:endParaRPr sz="700">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Helvetica Neue"/>
              <a:ea typeface="Helvetica Neue"/>
              <a:cs typeface="Helvetica Neue"/>
              <a:sym typeface="Helvetica Neue"/>
            </a:endParaRPr>
          </a:p>
        </p:txBody>
      </p:sp>
      <p:pic>
        <p:nvPicPr>
          <p:cNvPr id="220" name="Google Shape;220;p34"/>
          <p:cNvPicPr preferRelativeResize="0"/>
          <p:nvPr/>
        </p:nvPicPr>
        <p:blipFill rotWithShape="1">
          <a:blip r:embed="rId7">
            <a:alphaModFix/>
          </a:blip>
          <a:srcRect b="0" l="0" r="0" t="0"/>
          <a:stretch/>
        </p:blipFill>
        <p:spPr>
          <a:xfrm>
            <a:off x="6211988" y="2992637"/>
            <a:ext cx="306000" cy="306000"/>
          </a:xfrm>
          <a:prstGeom prst="rect">
            <a:avLst/>
          </a:prstGeom>
          <a:noFill/>
          <a:ln>
            <a:noFill/>
          </a:ln>
        </p:spPr>
      </p:pic>
      <p:sp>
        <p:nvSpPr>
          <p:cNvPr id="221" name="Google Shape;221;p34"/>
          <p:cNvSpPr txBox="1"/>
          <p:nvPr/>
        </p:nvSpPr>
        <p:spPr>
          <a:xfrm>
            <a:off x="6517988" y="3470200"/>
            <a:ext cx="1389600" cy="283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700"/>
              <a:buFont typeface="Arial"/>
              <a:buNone/>
            </a:pPr>
            <a:r>
              <a:rPr lang="es-419" sz="700">
                <a:latin typeface="Helvetica Neue"/>
                <a:ea typeface="Helvetica Neue"/>
                <a:cs typeface="Helvetica Neue"/>
                <a:sym typeface="Helvetica Neue"/>
              </a:rPr>
              <a:t>CATÁLOGO CON MAPS Y PROMISES</a:t>
            </a:r>
            <a:endParaRPr sz="700">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700"/>
              <a:buFont typeface="Arial"/>
              <a:buNone/>
            </a:pPr>
            <a:r>
              <a:t/>
            </a:r>
            <a:endParaRPr sz="700">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700"/>
              <a:buFont typeface="Arial"/>
              <a:buNone/>
            </a:pPr>
            <a:r>
              <a:t/>
            </a:r>
            <a:endParaRPr sz="700">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700"/>
              <a:buFont typeface="Arial"/>
              <a:buNone/>
            </a:pPr>
            <a:r>
              <a:t/>
            </a:r>
            <a:endParaRPr sz="700">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700"/>
              <a:buFont typeface="Arial"/>
              <a:buNone/>
            </a:pPr>
            <a:r>
              <a:t/>
            </a:r>
            <a:endParaRPr sz="700">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700"/>
              <a:buFont typeface="Arial"/>
              <a:buNone/>
            </a:pPr>
            <a:r>
              <a:t/>
            </a:r>
            <a:endParaRPr sz="700">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Helvetica Neue"/>
              <a:ea typeface="Helvetica Neue"/>
              <a:cs typeface="Helvetica Neue"/>
              <a:sym typeface="Helvetica Neue"/>
            </a:endParaRPr>
          </a:p>
        </p:txBody>
      </p:sp>
      <p:pic>
        <p:nvPicPr>
          <p:cNvPr id="222" name="Google Shape;222;p34"/>
          <p:cNvPicPr preferRelativeResize="0"/>
          <p:nvPr/>
        </p:nvPicPr>
        <p:blipFill rotWithShape="1">
          <a:blip r:embed="rId5">
            <a:alphaModFix/>
          </a:blip>
          <a:srcRect b="0" l="0" r="0" t="0"/>
          <a:stretch/>
        </p:blipFill>
        <p:spPr>
          <a:xfrm>
            <a:off x="6211438" y="3477113"/>
            <a:ext cx="307150" cy="3071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26" name="Shape 226"/>
        <p:cNvGrpSpPr/>
        <p:nvPr/>
      </p:nvGrpSpPr>
      <p:grpSpPr>
        <a:xfrm>
          <a:off x="0" y="0"/>
          <a:ext cx="0" cy="0"/>
          <a:chOff x="0" y="0"/>
          <a:chExt cx="0" cy="0"/>
        </a:xfrm>
      </p:grpSpPr>
      <p:sp>
        <p:nvSpPr>
          <p:cNvPr id="227" name="Google Shape;227;p35"/>
          <p:cNvSpPr txBox="1"/>
          <p:nvPr/>
        </p:nvSpPr>
        <p:spPr>
          <a:xfrm>
            <a:off x="2187450" y="2077200"/>
            <a:ext cx="4802700" cy="98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s-419" sz="3600">
                <a:solidFill>
                  <a:srgbClr val="E0FF00"/>
                </a:solidFill>
                <a:latin typeface="Anton"/>
                <a:ea typeface="Anton"/>
                <a:cs typeface="Anton"/>
                <a:sym typeface="Anton"/>
              </a:rPr>
              <a:t>COMPONENTES II: INTRODUCCIÓN</a:t>
            </a:r>
            <a:endParaRPr i="1" sz="3600">
              <a:solidFill>
                <a:srgbClr val="E0FF00"/>
              </a:solidFill>
              <a:latin typeface="Anton"/>
              <a:ea typeface="Anton"/>
              <a:cs typeface="Anton"/>
              <a:sym typeface="Anton"/>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